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15" r:id="rId3"/>
    <p:sldId id="326" r:id="rId4"/>
    <p:sldId id="374" r:id="rId5"/>
    <p:sldId id="375" r:id="rId6"/>
    <p:sldId id="353" r:id="rId7"/>
    <p:sldId id="341" r:id="rId8"/>
    <p:sldId id="354" r:id="rId9"/>
    <p:sldId id="345" r:id="rId10"/>
    <p:sldId id="346" r:id="rId11"/>
    <p:sldId id="347" r:id="rId12"/>
    <p:sldId id="422" r:id="rId13"/>
    <p:sldId id="423" r:id="rId14"/>
    <p:sldId id="433" r:id="rId15"/>
    <p:sldId id="428" r:id="rId16"/>
    <p:sldId id="431" r:id="rId17"/>
    <p:sldId id="432" r:id="rId18"/>
    <p:sldId id="286" r:id="rId19"/>
    <p:sldId id="370" r:id="rId20"/>
    <p:sldId id="3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42T9WTMXz2w0HWY/8rpIA==" hashData="yEiecFTsusUJStjlWUAIv0zbO7sD94tmZximUjQf7XA0LzXMJBNuhD54QhMfJlC7xKGcdxx7ohOjRPPjb8JdA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  <a:srgbClr val="2723B7"/>
    <a:srgbClr val="193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6BD24-55B5-E846-9030-566DA307DB98}" type="doc">
      <dgm:prSet loTypeId="urn:microsoft.com/office/officeart/2005/8/layout/lProcess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A9878E-FE0B-9D4A-A2DD-6E9DE87C2E10}">
      <dgm:prSet phldrT="[Text]" custT="1"/>
      <dgm:spPr/>
      <dgm:t>
        <a:bodyPr/>
        <a:lstStyle/>
        <a:p>
          <a:r>
            <a:rPr lang="en-US" sz="2800" b="1">
              <a:solidFill>
                <a:srgbClr val="800000"/>
              </a:solidFill>
              <a:latin typeface="+mn-lt"/>
              <a:cs typeface="Comic Sans MS"/>
            </a:rPr>
            <a:t>Patient</a:t>
          </a:r>
          <a:r>
            <a:rPr lang="ja-JP" altLang="en-US" sz="2800" b="1">
              <a:solidFill>
                <a:srgbClr val="800000"/>
              </a:solidFill>
              <a:latin typeface="+mn-lt"/>
              <a:cs typeface="Comic Sans MS"/>
            </a:rPr>
            <a:t>’</a:t>
          </a:r>
          <a:r>
            <a:rPr lang="en-US" altLang="ja-JP" sz="2800" b="1">
              <a:solidFill>
                <a:srgbClr val="800000"/>
              </a:solidFill>
              <a:latin typeface="+mn-lt"/>
              <a:cs typeface="Comic Sans MS"/>
            </a:rPr>
            <a:t>s initial parameters</a:t>
          </a:r>
          <a:endParaRPr lang="en-US" sz="2800">
            <a:solidFill>
              <a:srgbClr val="800000"/>
            </a:solidFill>
            <a:latin typeface="+mn-lt"/>
          </a:endParaRPr>
        </a:p>
      </dgm:t>
    </dgm:pt>
    <dgm:pt modelId="{EFD32D06-1F49-EA46-9A7D-E151444EAB52}" type="parTrans" cxnId="{FC07BC34-6FD2-AE40-8044-51AFE8829D3D}">
      <dgm:prSet/>
      <dgm:spPr/>
      <dgm:t>
        <a:bodyPr/>
        <a:lstStyle/>
        <a:p>
          <a:endParaRPr lang="en-US"/>
        </a:p>
      </dgm:t>
    </dgm:pt>
    <dgm:pt modelId="{AB9EA104-1775-AA4B-9365-8AFDB1BBF3A3}" type="sibTrans" cxnId="{FC07BC34-6FD2-AE40-8044-51AFE8829D3D}">
      <dgm:prSet/>
      <dgm:spPr/>
      <dgm:t>
        <a:bodyPr/>
        <a:lstStyle/>
        <a:p>
          <a:endParaRPr lang="en-US"/>
        </a:p>
      </dgm:t>
    </dgm:pt>
    <dgm:pt modelId="{D8267056-EF85-9F45-A665-7F31BC7E0D6F}">
      <dgm:prSet phldrT="[Text]" custT="1"/>
      <dgm:spPr/>
      <dgm:t>
        <a:bodyPr/>
        <a:lstStyle/>
        <a:p>
          <a:r>
            <a:rPr lang="en-US" sz="1800" b="1">
              <a:solidFill>
                <a:srgbClr val="FFFF00"/>
              </a:solidFill>
              <a:latin typeface="+mn-lt"/>
              <a:cs typeface="Comic Sans MS"/>
            </a:rPr>
            <a:t>Base Line scan TRO </a:t>
          </a:r>
        </a:p>
        <a:p>
          <a:r>
            <a:rPr lang="en-US" sz="1800" b="1">
              <a:solidFill>
                <a:schemeClr val="tx1"/>
              </a:solidFill>
              <a:latin typeface="+mn-lt"/>
              <a:cs typeface="Comic Sans MS"/>
            </a:rPr>
            <a:t>Ovarian or Uterine pathology</a:t>
          </a:r>
        </a:p>
        <a:p>
          <a:r>
            <a:rPr lang="en-US" sz="1800" b="1">
              <a:solidFill>
                <a:schemeClr val="tx1"/>
              </a:solidFill>
              <a:latin typeface="+mn-lt"/>
              <a:cs typeface="Comic Sans MS"/>
            </a:rPr>
            <a:t> AFC</a:t>
          </a:r>
          <a:endParaRPr lang="en-US" sz="1800">
            <a:solidFill>
              <a:schemeClr val="tx1"/>
            </a:solidFill>
            <a:latin typeface="+mn-lt"/>
          </a:endParaRPr>
        </a:p>
      </dgm:t>
    </dgm:pt>
    <dgm:pt modelId="{40685A79-32AE-F249-811E-97E5CA502793}" type="parTrans" cxnId="{13E6553D-DE21-A543-A198-CE0898EEECAC}">
      <dgm:prSet/>
      <dgm:spPr/>
      <dgm:t>
        <a:bodyPr/>
        <a:lstStyle/>
        <a:p>
          <a:endParaRPr lang="en-US"/>
        </a:p>
      </dgm:t>
    </dgm:pt>
    <dgm:pt modelId="{48E5AD2D-FA26-034D-B90E-5ACDDF736136}" type="sibTrans" cxnId="{13E6553D-DE21-A543-A198-CE0898EEECAC}">
      <dgm:prSet/>
      <dgm:spPr/>
      <dgm:t>
        <a:bodyPr/>
        <a:lstStyle/>
        <a:p>
          <a:endParaRPr lang="en-US"/>
        </a:p>
      </dgm:t>
    </dgm:pt>
    <dgm:pt modelId="{9D3A879B-E2D2-E143-AF14-1D3D97E24B21}">
      <dgm:prSet phldrT="[Text]" custT="1"/>
      <dgm:spPr/>
      <dgm:t>
        <a:bodyPr/>
        <a:lstStyle/>
        <a:p>
          <a:r>
            <a:rPr lang="en-US" sz="1800" b="1">
              <a:solidFill>
                <a:srgbClr val="FFFF00"/>
              </a:solidFill>
              <a:latin typeface="+mn-lt"/>
              <a:cs typeface="Comic Sans MS"/>
            </a:rPr>
            <a:t>Base line hormonal profile            </a:t>
          </a:r>
          <a:r>
            <a:rPr lang="en-US" sz="1800" b="1">
              <a:solidFill>
                <a:schemeClr val="tx1"/>
              </a:solidFill>
              <a:latin typeface="+mn-lt"/>
              <a:cs typeface="Comic Sans MS"/>
            </a:rPr>
            <a:t>ovarian reserve</a:t>
          </a:r>
        </a:p>
        <a:p>
          <a:r>
            <a:rPr lang="en-US" sz="1800" b="1">
              <a:latin typeface="+mn-lt"/>
              <a:cs typeface="Comic Sans MS"/>
            </a:rPr>
            <a:t> </a:t>
          </a:r>
          <a:r>
            <a:rPr lang="en-US" sz="1800" b="1">
              <a:solidFill>
                <a:srgbClr val="155204"/>
              </a:solidFill>
              <a:latin typeface="+mn-lt"/>
              <a:cs typeface="Comic Sans MS"/>
            </a:rPr>
            <a:t>FSH:LH ratio </a:t>
          </a:r>
        </a:p>
        <a:p>
          <a:r>
            <a:rPr lang="en-US" sz="1800" b="1">
              <a:solidFill>
                <a:srgbClr val="000000"/>
              </a:solidFill>
              <a:latin typeface="+mn-lt"/>
              <a:cs typeface="Comic Sans MS"/>
            </a:rPr>
            <a:t>androgen excess </a:t>
          </a:r>
        </a:p>
        <a:p>
          <a:r>
            <a:rPr lang="en-US" sz="1800" b="1">
              <a:solidFill>
                <a:schemeClr val="tx1"/>
              </a:solidFill>
              <a:latin typeface="+mn-lt"/>
              <a:cs typeface="Comic Sans MS"/>
            </a:rPr>
            <a:t>thyroid profile/ </a:t>
          </a:r>
          <a:r>
            <a:rPr lang="en-US" sz="1800" b="1" err="1">
              <a:solidFill>
                <a:srgbClr val="000000"/>
              </a:solidFill>
              <a:latin typeface="+mn-lt"/>
              <a:cs typeface="Comic Sans MS"/>
            </a:rPr>
            <a:t>hyperprolactenemia</a:t>
          </a:r>
          <a:r>
            <a:rPr lang="en-US" sz="1800" b="1">
              <a:solidFill>
                <a:srgbClr val="000000"/>
              </a:solidFill>
              <a:latin typeface="+mn-lt"/>
              <a:cs typeface="Comic Sans MS"/>
            </a:rPr>
            <a:t> </a:t>
          </a:r>
          <a:endParaRPr lang="en-US" sz="1800">
            <a:solidFill>
              <a:srgbClr val="000000"/>
            </a:solidFill>
            <a:latin typeface="+mn-lt"/>
          </a:endParaRPr>
        </a:p>
      </dgm:t>
    </dgm:pt>
    <dgm:pt modelId="{998178F7-42D1-0742-9875-0BDACCE545C2}" type="parTrans" cxnId="{98686A5D-F0AC-7D40-A1BA-EA770FF06AAE}">
      <dgm:prSet/>
      <dgm:spPr/>
      <dgm:t>
        <a:bodyPr/>
        <a:lstStyle/>
        <a:p>
          <a:endParaRPr lang="en-US"/>
        </a:p>
      </dgm:t>
    </dgm:pt>
    <dgm:pt modelId="{560EDE67-FE3B-784E-AE7A-2A9684E7982B}" type="sibTrans" cxnId="{98686A5D-F0AC-7D40-A1BA-EA770FF06AAE}">
      <dgm:prSet/>
      <dgm:spPr/>
      <dgm:t>
        <a:bodyPr/>
        <a:lstStyle/>
        <a:p>
          <a:endParaRPr lang="en-US"/>
        </a:p>
      </dgm:t>
    </dgm:pt>
    <dgm:pt modelId="{F0F8A7E4-2A4A-6B40-948C-A7017D1E549F}">
      <dgm:prSet phldrT="[Text]" custT="1"/>
      <dgm:spPr/>
      <dgm:t>
        <a:bodyPr/>
        <a:lstStyle/>
        <a:p>
          <a:r>
            <a:rPr lang="en-US" sz="2800" b="1">
              <a:solidFill>
                <a:srgbClr val="800000"/>
              </a:solidFill>
              <a:latin typeface="+mn-lt"/>
              <a:cs typeface="Comic Sans MS"/>
            </a:rPr>
            <a:t>Ovarian response to OI</a:t>
          </a:r>
          <a:endParaRPr lang="en-US" sz="2800">
            <a:solidFill>
              <a:srgbClr val="800000"/>
            </a:solidFill>
            <a:latin typeface="+mn-lt"/>
          </a:endParaRPr>
        </a:p>
      </dgm:t>
    </dgm:pt>
    <dgm:pt modelId="{5867D8E0-42EB-4B44-BD14-E5B51B3E771D}" type="parTrans" cxnId="{2065216C-929F-BD49-961F-4FC6F128CB38}">
      <dgm:prSet/>
      <dgm:spPr/>
      <dgm:t>
        <a:bodyPr/>
        <a:lstStyle/>
        <a:p>
          <a:endParaRPr lang="en-US"/>
        </a:p>
      </dgm:t>
    </dgm:pt>
    <dgm:pt modelId="{85A51E08-291E-EF42-B88F-18FAF040D25B}" type="sibTrans" cxnId="{2065216C-929F-BD49-961F-4FC6F128CB38}">
      <dgm:prSet/>
      <dgm:spPr/>
      <dgm:t>
        <a:bodyPr/>
        <a:lstStyle/>
        <a:p>
          <a:endParaRPr lang="en-US"/>
        </a:p>
      </dgm:t>
    </dgm:pt>
    <dgm:pt modelId="{3E7C1705-0C54-C24D-BEC5-9606BEF99F87}">
      <dgm:prSet phldrT="[Text]" custT="1"/>
      <dgm:spPr/>
      <dgm:t>
        <a:bodyPr/>
        <a:lstStyle/>
        <a:p>
          <a:r>
            <a:rPr lang="en-US" sz="1800" b="1">
              <a:solidFill>
                <a:srgbClr val="000090"/>
              </a:solidFill>
              <a:latin typeface="+mn-lt"/>
              <a:cs typeface="Comic Sans MS"/>
            </a:rPr>
            <a:t>Confirmation of down regulation after </a:t>
          </a:r>
          <a:r>
            <a:rPr lang="en-US" sz="1800" b="1" err="1">
              <a:solidFill>
                <a:srgbClr val="000090"/>
              </a:solidFill>
              <a:latin typeface="+mn-lt"/>
              <a:cs typeface="Comic Sans MS"/>
            </a:rPr>
            <a:t>GnRH</a:t>
          </a:r>
          <a:r>
            <a:rPr lang="en-US" sz="1800" b="1">
              <a:solidFill>
                <a:srgbClr val="000090"/>
              </a:solidFill>
              <a:latin typeface="+mn-lt"/>
              <a:cs typeface="Comic Sans MS"/>
            </a:rPr>
            <a:t> agonist </a:t>
          </a:r>
        </a:p>
        <a:p>
          <a:r>
            <a:rPr lang="en-US" sz="1800" b="1">
              <a:solidFill>
                <a:schemeClr val="tx1"/>
              </a:solidFill>
              <a:latin typeface="+mn-lt"/>
              <a:cs typeface="Comic Sans MS"/>
            </a:rPr>
            <a:t>Determine response to drug </a:t>
          </a:r>
          <a:endParaRPr lang="en-US" sz="1800">
            <a:solidFill>
              <a:schemeClr val="tx1"/>
            </a:solidFill>
            <a:latin typeface="+mn-lt"/>
          </a:endParaRPr>
        </a:p>
      </dgm:t>
    </dgm:pt>
    <dgm:pt modelId="{DE4383CA-4013-ED4B-B525-9EDED3F4A852}" type="parTrans" cxnId="{B276DC21-FA16-454F-9EFF-75B56ACF508B}">
      <dgm:prSet/>
      <dgm:spPr/>
      <dgm:t>
        <a:bodyPr/>
        <a:lstStyle/>
        <a:p>
          <a:endParaRPr lang="en-US"/>
        </a:p>
      </dgm:t>
    </dgm:pt>
    <dgm:pt modelId="{A7675A6D-FD13-E645-9E09-07211CA0B328}" type="sibTrans" cxnId="{B276DC21-FA16-454F-9EFF-75B56ACF508B}">
      <dgm:prSet/>
      <dgm:spPr/>
      <dgm:t>
        <a:bodyPr/>
        <a:lstStyle/>
        <a:p>
          <a:endParaRPr lang="en-US"/>
        </a:p>
      </dgm:t>
    </dgm:pt>
    <dgm:pt modelId="{DDF740E6-EC9D-7B4A-BE1B-2C872E440B0A}">
      <dgm:prSet phldrT="[Text]" custT="1"/>
      <dgm:spPr/>
      <dgm:t>
        <a:bodyPr/>
        <a:lstStyle/>
        <a:p>
          <a:r>
            <a:rPr lang="en-US" sz="1800" b="1">
              <a:solidFill>
                <a:srgbClr val="FFFF00"/>
              </a:solidFill>
              <a:latin typeface="+mn-lt"/>
              <a:cs typeface="Comic Sans MS"/>
            </a:rPr>
            <a:t>Determine the dose &amp; length of GT  TX </a:t>
          </a:r>
        </a:p>
        <a:p>
          <a:r>
            <a:rPr lang="en-US" sz="1800" b="1">
              <a:solidFill>
                <a:srgbClr val="000000"/>
              </a:solidFill>
              <a:latin typeface="+mn-lt"/>
              <a:cs typeface="Comic Sans MS"/>
            </a:rPr>
            <a:t>Determine optimal time for </a:t>
          </a:r>
          <a:r>
            <a:rPr lang="en-US" sz="1800" b="1" err="1">
              <a:solidFill>
                <a:srgbClr val="000000"/>
              </a:solidFill>
              <a:latin typeface="+mn-lt"/>
              <a:cs typeface="Comic Sans MS"/>
            </a:rPr>
            <a:t>hCG</a:t>
          </a:r>
          <a:r>
            <a:rPr lang="en-US" sz="1800" b="1">
              <a:solidFill>
                <a:srgbClr val="000000"/>
              </a:solidFill>
              <a:latin typeface="+mn-lt"/>
              <a:cs typeface="Comic Sans MS"/>
            </a:rPr>
            <a:t> administration</a:t>
          </a:r>
        </a:p>
        <a:p>
          <a:r>
            <a:rPr lang="en-US" sz="1800" b="1">
              <a:solidFill>
                <a:srgbClr val="660066"/>
              </a:solidFill>
              <a:latin typeface="+mn-lt"/>
              <a:cs typeface="Comic Sans MS"/>
            </a:rPr>
            <a:t>Detect ovulation</a:t>
          </a:r>
          <a:endParaRPr lang="en-US" sz="1800">
            <a:solidFill>
              <a:srgbClr val="660066"/>
            </a:solidFill>
            <a:latin typeface="+mn-lt"/>
          </a:endParaRPr>
        </a:p>
      </dgm:t>
    </dgm:pt>
    <dgm:pt modelId="{DBB8F989-FE87-D941-B284-2DB407854AAE}" type="parTrans" cxnId="{82AB8CA2-6365-1F4F-A62E-38C8D375553B}">
      <dgm:prSet/>
      <dgm:spPr/>
      <dgm:t>
        <a:bodyPr/>
        <a:lstStyle/>
        <a:p>
          <a:endParaRPr lang="en-US"/>
        </a:p>
      </dgm:t>
    </dgm:pt>
    <dgm:pt modelId="{435512F1-218D-4648-B2D1-286CDD17B109}" type="sibTrans" cxnId="{82AB8CA2-6365-1F4F-A62E-38C8D375553B}">
      <dgm:prSet/>
      <dgm:spPr/>
      <dgm:t>
        <a:bodyPr/>
        <a:lstStyle/>
        <a:p>
          <a:endParaRPr lang="en-US"/>
        </a:p>
      </dgm:t>
    </dgm:pt>
    <dgm:pt modelId="{EF0B1838-F02E-E342-90DC-FB119A74D077}">
      <dgm:prSet phldrT="[Text]" custT="1"/>
      <dgm:spPr/>
      <dgm:t>
        <a:bodyPr/>
        <a:lstStyle/>
        <a:p>
          <a:r>
            <a:rPr lang="en-US" sz="2800" b="1">
              <a:solidFill>
                <a:srgbClr val="800000"/>
              </a:solidFill>
              <a:latin typeface="+mn-lt"/>
              <a:ea typeface="+mn-ea"/>
              <a:cs typeface="Comic Sans MS"/>
            </a:rPr>
            <a:t>Completion of      therapy</a:t>
          </a:r>
          <a:endParaRPr lang="en-US" sz="2800">
            <a:solidFill>
              <a:srgbClr val="800000"/>
            </a:solidFill>
            <a:latin typeface="+mn-lt"/>
          </a:endParaRPr>
        </a:p>
      </dgm:t>
    </dgm:pt>
    <dgm:pt modelId="{A03C9562-7328-C14A-BBFB-30C8FD70B485}" type="parTrans" cxnId="{8AA69E09-FE17-944F-95A4-70036897AD3F}">
      <dgm:prSet/>
      <dgm:spPr/>
      <dgm:t>
        <a:bodyPr/>
        <a:lstStyle/>
        <a:p>
          <a:endParaRPr lang="en-US"/>
        </a:p>
      </dgm:t>
    </dgm:pt>
    <dgm:pt modelId="{7378EAE1-801C-5943-B355-323979F8B131}" type="sibTrans" cxnId="{8AA69E09-FE17-944F-95A4-70036897AD3F}">
      <dgm:prSet/>
      <dgm:spPr/>
      <dgm:t>
        <a:bodyPr/>
        <a:lstStyle/>
        <a:p>
          <a:endParaRPr lang="en-US"/>
        </a:p>
      </dgm:t>
    </dgm:pt>
    <dgm:pt modelId="{B99F68F4-BDA4-3C4C-BEC1-18E97DDA273D}">
      <dgm:prSet phldrT="[Text]" custT="1"/>
      <dgm:spPr/>
      <dgm:t>
        <a:bodyPr/>
        <a:lstStyle/>
        <a:p>
          <a:r>
            <a:rPr lang="en-US" sz="1800" b="1" dirty="0">
              <a:solidFill>
                <a:srgbClr val="FFFF00"/>
              </a:solidFill>
              <a:latin typeface="+mn-lt"/>
              <a:ea typeface="+mn-ea"/>
              <a:cs typeface="Comic Sans MS"/>
            </a:rPr>
            <a:t>Diagnose complications of OI </a:t>
          </a:r>
        </a:p>
        <a:p>
          <a:r>
            <a:rPr lang="en-US" sz="1800" b="1" dirty="0">
              <a:solidFill>
                <a:srgbClr val="000000"/>
              </a:solidFill>
              <a:latin typeface="+mn-lt"/>
              <a:ea typeface="+mn-ea"/>
              <a:cs typeface="Comic Sans MS"/>
            </a:rPr>
            <a:t> </a:t>
          </a:r>
          <a:r>
            <a:rPr lang="en-US" sz="1800" b="1" dirty="0">
              <a:solidFill>
                <a:schemeClr val="tx1"/>
              </a:solidFill>
              <a:latin typeface="+mn-lt"/>
              <a:ea typeface="+mn-ea"/>
              <a:cs typeface="Comic Sans MS"/>
            </a:rPr>
            <a:t>1. </a:t>
          </a:r>
          <a:r>
            <a:rPr lang="en-US" sz="1800" b="1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Premature lutenisation </a:t>
          </a:r>
        </a:p>
        <a:p>
          <a:r>
            <a:rPr lang="en-US" sz="1800" b="1" dirty="0">
              <a:solidFill>
                <a:srgbClr val="2723B7"/>
              </a:solidFill>
              <a:latin typeface="+mn-lt"/>
              <a:ea typeface="+mn-ea"/>
              <a:cs typeface="Times New Roman" pitchFamily="18" charset="0"/>
            </a:rPr>
            <a:t>2. Endogenous LH surge</a:t>
          </a:r>
        </a:p>
        <a:p>
          <a:r>
            <a:rPr lang="en-US" sz="1800" b="1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3. Retention / Functional cyst</a:t>
          </a:r>
        </a:p>
        <a:p>
          <a:r>
            <a:rPr lang="en-US" sz="1800" b="1" dirty="0">
              <a:solidFill>
                <a:srgbClr val="2723B7"/>
              </a:solidFill>
              <a:latin typeface="+mn-lt"/>
              <a:ea typeface="+mn-ea"/>
              <a:cs typeface="Times New Roman" pitchFamily="18" charset="0"/>
            </a:rPr>
            <a:t>4. Persistent CL</a:t>
          </a:r>
        </a:p>
        <a:p>
          <a:r>
            <a:rPr lang="en-US" sz="1800" b="1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5.Ovarian torsion</a:t>
          </a:r>
          <a:r>
            <a:rPr lang="en-US" sz="1800" b="1" dirty="0">
              <a:solidFill>
                <a:schemeClr val="tx1"/>
              </a:solidFill>
              <a:latin typeface="+mn-lt"/>
              <a:ea typeface="+mn-ea"/>
              <a:cs typeface="Comic Sans MS"/>
            </a:rPr>
            <a:t> 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86FB3A2F-2F3B-BA44-B8D2-C873ECB606A3}" type="parTrans" cxnId="{271048AC-E347-8943-8A9A-6D6BC4AB8E4E}">
      <dgm:prSet/>
      <dgm:spPr/>
      <dgm:t>
        <a:bodyPr/>
        <a:lstStyle/>
        <a:p>
          <a:endParaRPr lang="en-US"/>
        </a:p>
      </dgm:t>
    </dgm:pt>
    <dgm:pt modelId="{2B92AACF-E72E-FD4E-AAE9-63E31C1297C1}" type="sibTrans" cxnId="{271048AC-E347-8943-8A9A-6D6BC4AB8E4E}">
      <dgm:prSet/>
      <dgm:spPr/>
      <dgm:t>
        <a:bodyPr/>
        <a:lstStyle/>
        <a:p>
          <a:endParaRPr lang="en-US"/>
        </a:p>
      </dgm:t>
    </dgm:pt>
    <dgm:pt modelId="{1538EEE2-BF86-9A4F-8E1F-B3556357E65E}">
      <dgm:prSet phldrT="[Text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  <a:latin typeface="+mn-lt"/>
              <a:ea typeface="+mn-ea"/>
              <a:cs typeface="Comic Sans MS"/>
            </a:rPr>
            <a:t>Confirm pregnancy</a:t>
          </a:r>
          <a:endParaRPr lang="en-US" sz="1800" dirty="0">
            <a:solidFill>
              <a:srgbClr val="C00000"/>
            </a:solidFill>
            <a:latin typeface="+mn-lt"/>
          </a:endParaRPr>
        </a:p>
      </dgm:t>
    </dgm:pt>
    <dgm:pt modelId="{30EC323D-F119-7947-A8D8-361F248EE7D1}" type="parTrans" cxnId="{8A7DA763-02AE-3A4A-A154-E43F2901FFAC}">
      <dgm:prSet/>
      <dgm:spPr/>
      <dgm:t>
        <a:bodyPr/>
        <a:lstStyle/>
        <a:p>
          <a:endParaRPr lang="en-US"/>
        </a:p>
      </dgm:t>
    </dgm:pt>
    <dgm:pt modelId="{A28637F3-CB5A-2742-8C51-358B781FFF87}" type="sibTrans" cxnId="{8A7DA763-02AE-3A4A-A154-E43F2901FFAC}">
      <dgm:prSet/>
      <dgm:spPr/>
      <dgm:t>
        <a:bodyPr/>
        <a:lstStyle/>
        <a:p>
          <a:endParaRPr lang="en-US"/>
        </a:p>
      </dgm:t>
    </dgm:pt>
    <dgm:pt modelId="{D13EFEC6-72B6-9248-B803-D08E83799AD3}">
      <dgm:prSet phldrT="[Text]" custT="1"/>
      <dgm:spPr/>
      <dgm:t>
        <a:bodyPr/>
        <a:lstStyle/>
        <a:p>
          <a:r>
            <a:rPr lang="en-US" sz="1800" b="1">
              <a:solidFill>
                <a:schemeClr val="accent2">
                  <a:lumMod val="75000"/>
                </a:schemeClr>
              </a:solidFill>
              <a:latin typeface="+mn-lt"/>
              <a:cs typeface="Comic Sans MS"/>
            </a:rPr>
            <a:t>Choose appropriate stimulation regimen to prevent         </a:t>
          </a:r>
        </a:p>
        <a:p>
          <a:r>
            <a:rPr lang="en-US" sz="1800" b="1">
              <a:solidFill>
                <a:schemeClr val="accent2">
                  <a:lumMod val="75000"/>
                </a:schemeClr>
              </a:solidFill>
              <a:latin typeface="+mn-lt"/>
              <a:cs typeface="Comic Sans MS"/>
            </a:rPr>
            <a:t>  </a:t>
          </a:r>
          <a:r>
            <a:rPr lang="en-US" sz="1800" b="1">
              <a:solidFill>
                <a:schemeClr val="tx1"/>
              </a:solidFill>
              <a:latin typeface="+mn-lt"/>
              <a:cs typeface="Comic Sans MS"/>
            </a:rPr>
            <a:t>OHSS/</a:t>
          </a:r>
          <a:r>
            <a:rPr lang="en-US" sz="1800" b="1">
              <a:solidFill>
                <a:srgbClr val="7030A0"/>
              </a:solidFill>
              <a:latin typeface="+mn-lt"/>
              <a:cs typeface="Comic Sans MS"/>
            </a:rPr>
            <a:t>Multiple pregnancy  </a:t>
          </a:r>
        </a:p>
        <a:p>
          <a:r>
            <a:rPr lang="en-US" sz="1800" b="1">
              <a:solidFill>
                <a:srgbClr val="000090"/>
              </a:solidFill>
              <a:latin typeface="+mn-lt"/>
              <a:cs typeface="Comic Sans MS"/>
            </a:rPr>
            <a:t>Predict  response to ovarian stimulation</a:t>
          </a:r>
          <a:endParaRPr lang="en-US" sz="1800">
            <a:solidFill>
              <a:srgbClr val="000090"/>
            </a:solidFill>
            <a:latin typeface="+mn-lt"/>
          </a:endParaRPr>
        </a:p>
      </dgm:t>
    </dgm:pt>
    <dgm:pt modelId="{FC054ACD-C375-3647-AB8F-0B47374BADA3}" type="parTrans" cxnId="{B8C82A20-14A5-4948-A813-BEFDB6AFC6E5}">
      <dgm:prSet/>
      <dgm:spPr/>
      <dgm:t>
        <a:bodyPr/>
        <a:lstStyle/>
        <a:p>
          <a:endParaRPr lang="en-US"/>
        </a:p>
      </dgm:t>
    </dgm:pt>
    <dgm:pt modelId="{75C59547-F6FB-774B-889B-34545E8DFAC5}" type="sibTrans" cxnId="{B8C82A20-14A5-4948-A813-BEFDB6AFC6E5}">
      <dgm:prSet/>
      <dgm:spPr/>
      <dgm:t>
        <a:bodyPr/>
        <a:lstStyle/>
        <a:p>
          <a:endParaRPr lang="en-US"/>
        </a:p>
      </dgm:t>
    </dgm:pt>
    <dgm:pt modelId="{E1BDCE69-BDF1-7B40-8AAA-00F29DFD606F}">
      <dgm:prSet phldrT="[Text]" custT="1"/>
      <dgm:spPr/>
      <dgm:t>
        <a:bodyPr/>
        <a:lstStyle/>
        <a:p>
          <a:r>
            <a:rPr lang="en-US" sz="1800" b="1">
              <a:solidFill>
                <a:srgbClr val="000000"/>
              </a:solidFill>
              <a:latin typeface="+mn-lt"/>
              <a:cs typeface="Comic Sans MS"/>
            </a:rPr>
            <a:t>Time OR</a:t>
          </a:r>
        </a:p>
        <a:p>
          <a:r>
            <a:rPr lang="en-US" sz="1800" b="1">
              <a:solidFill>
                <a:srgbClr val="7030A0"/>
              </a:solidFill>
              <a:latin typeface="+mn-lt"/>
              <a:cs typeface="Comic Sans MS"/>
            </a:rPr>
            <a:t>Identify poor responders </a:t>
          </a:r>
        </a:p>
        <a:p>
          <a:r>
            <a:rPr lang="en-US" sz="1800" b="1">
              <a:solidFill>
                <a:srgbClr val="2723B7"/>
              </a:solidFill>
              <a:latin typeface="+mn-lt"/>
              <a:cs typeface="Comic Sans MS"/>
            </a:rPr>
            <a:t>women at risk of OHSS</a:t>
          </a:r>
          <a:endParaRPr lang="en-US" sz="1800">
            <a:solidFill>
              <a:srgbClr val="2723B7"/>
            </a:solidFill>
            <a:latin typeface="+mn-lt"/>
          </a:endParaRPr>
        </a:p>
      </dgm:t>
    </dgm:pt>
    <dgm:pt modelId="{14A2AF9F-AFBA-2847-80EB-19F9850E9479}" type="parTrans" cxnId="{1E2CF589-1A06-0243-A792-04BEE3D6D551}">
      <dgm:prSet/>
      <dgm:spPr/>
      <dgm:t>
        <a:bodyPr/>
        <a:lstStyle/>
        <a:p>
          <a:endParaRPr lang="en-US"/>
        </a:p>
      </dgm:t>
    </dgm:pt>
    <dgm:pt modelId="{4BE2D301-CA8D-0840-8F6A-6AA1DB429F7F}" type="sibTrans" cxnId="{1E2CF589-1A06-0243-A792-04BEE3D6D551}">
      <dgm:prSet/>
      <dgm:spPr/>
      <dgm:t>
        <a:bodyPr/>
        <a:lstStyle/>
        <a:p>
          <a:endParaRPr lang="en-US"/>
        </a:p>
      </dgm:t>
    </dgm:pt>
    <dgm:pt modelId="{B3E016D6-245B-6A46-A4E5-5BD28D2E2B8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ea typeface="+mn-ea"/>
              <a:cs typeface="Comic Sans MS"/>
            </a:rPr>
            <a:t>TRO multiple pregnancy</a:t>
          </a:r>
        </a:p>
        <a:p>
          <a:r>
            <a:rPr lang="en-US" sz="1800" b="1" dirty="0">
              <a:solidFill>
                <a:srgbClr val="003399"/>
              </a:solidFill>
              <a:latin typeface="+mn-lt"/>
              <a:ea typeface="+mn-ea"/>
              <a:cs typeface="Comic Sans MS"/>
            </a:rPr>
            <a:t>TRO Late onset OHSS</a:t>
          </a:r>
        </a:p>
        <a:p>
          <a:r>
            <a:rPr lang="en-US" sz="1800" b="1" dirty="0">
              <a:solidFill>
                <a:srgbClr val="FFFF00"/>
              </a:solidFill>
              <a:latin typeface="+mn-lt"/>
              <a:ea typeface="+mn-ea"/>
              <a:cs typeface="Comic Sans MS"/>
            </a:rPr>
            <a:t>Diagnose Ectopic Pregnancy </a:t>
          </a:r>
          <a:endParaRPr lang="en-US" sz="1800" dirty="0">
            <a:solidFill>
              <a:srgbClr val="FFFF00"/>
            </a:solidFill>
            <a:latin typeface="+mn-lt"/>
          </a:endParaRPr>
        </a:p>
      </dgm:t>
    </dgm:pt>
    <dgm:pt modelId="{C851F308-9790-9E47-BE49-94EE936159DD}" type="parTrans" cxnId="{ECB2B85C-1769-234D-9ECD-E5E6B59F4EC8}">
      <dgm:prSet/>
      <dgm:spPr/>
      <dgm:t>
        <a:bodyPr/>
        <a:lstStyle/>
        <a:p>
          <a:endParaRPr lang="en-US"/>
        </a:p>
      </dgm:t>
    </dgm:pt>
    <dgm:pt modelId="{0061AACC-EED9-C245-89A3-01DCE18FA60D}" type="sibTrans" cxnId="{ECB2B85C-1769-234D-9ECD-E5E6B59F4EC8}">
      <dgm:prSet/>
      <dgm:spPr/>
      <dgm:t>
        <a:bodyPr/>
        <a:lstStyle/>
        <a:p>
          <a:endParaRPr lang="en-US"/>
        </a:p>
      </dgm:t>
    </dgm:pt>
    <dgm:pt modelId="{6309C408-A868-EC40-8124-6A7E00FDA350}" type="pres">
      <dgm:prSet presAssocID="{BF46BD24-55B5-E846-9030-566DA307DB98}" presName="theList" presStyleCnt="0">
        <dgm:presLayoutVars>
          <dgm:dir/>
          <dgm:animLvl val="lvl"/>
          <dgm:resizeHandles val="exact"/>
        </dgm:presLayoutVars>
      </dgm:prSet>
      <dgm:spPr/>
    </dgm:pt>
    <dgm:pt modelId="{C5087860-D577-2E43-A54B-68E2B9677BDE}" type="pres">
      <dgm:prSet presAssocID="{57A9878E-FE0B-9D4A-A2DD-6E9DE87C2E10}" presName="compNode" presStyleCnt="0"/>
      <dgm:spPr/>
    </dgm:pt>
    <dgm:pt modelId="{9706222E-5669-A940-BBD5-5D03F2879EB4}" type="pres">
      <dgm:prSet presAssocID="{57A9878E-FE0B-9D4A-A2DD-6E9DE87C2E10}" presName="aNode" presStyleLbl="bgShp" presStyleIdx="0" presStyleCnt="3" custLinFactNeighborY="401"/>
      <dgm:spPr/>
    </dgm:pt>
    <dgm:pt modelId="{BA3AD3D8-E868-C84A-9692-3A2E74EC27C6}" type="pres">
      <dgm:prSet presAssocID="{57A9878E-FE0B-9D4A-A2DD-6E9DE87C2E10}" presName="textNode" presStyleLbl="bgShp" presStyleIdx="0" presStyleCnt="3"/>
      <dgm:spPr/>
    </dgm:pt>
    <dgm:pt modelId="{87BE0B58-F654-AB45-B4AC-85F5797702B8}" type="pres">
      <dgm:prSet presAssocID="{57A9878E-FE0B-9D4A-A2DD-6E9DE87C2E10}" presName="compChildNode" presStyleCnt="0"/>
      <dgm:spPr/>
    </dgm:pt>
    <dgm:pt modelId="{5007597E-609F-D441-A75D-820B12793540}" type="pres">
      <dgm:prSet presAssocID="{57A9878E-FE0B-9D4A-A2DD-6E9DE87C2E10}" presName="theInnerList" presStyleCnt="0"/>
      <dgm:spPr/>
    </dgm:pt>
    <dgm:pt modelId="{BD5B017E-557C-C54A-8054-C494D4E0B017}" type="pres">
      <dgm:prSet presAssocID="{D8267056-EF85-9F45-A665-7F31BC7E0D6F}" presName="childNode" presStyleLbl="node1" presStyleIdx="0" presStyleCnt="9" custScaleX="114579" custScaleY="1111093" custLinFactY="-361348" custLinFactNeighborX="967" custLinFactNeighborY="-400000">
        <dgm:presLayoutVars>
          <dgm:bulletEnabled val="1"/>
        </dgm:presLayoutVars>
      </dgm:prSet>
      <dgm:spPr/>
    </dgm:pt>
    <dgm:pt modelId="{1435DDB1-A13D-B64A-9B70-3B2FD2DF8E51}" type="pres">
      <dgm:prSet presAssocID="{D8267056-EF85-9F45-A665-7F31BC7E0D6F}" presName="aSpace2" presStyleCnt="0"/>
      <dgm:spPr/>
    </dgm:pt>
    <dgm:pt modelId="{41E371FA-475F-CF4E-B6B2-6D1A7B435FCD}" type="pres">
      <dgm:prSet presAssocID="{9D3A879B-E2D2-E143-AF14-1D3D97E24B21}" presName="childNode" presStyleLbl="node1" presStyleIdx="1" presStyleCnt="9" custScaleX="121330" custScaleY="2000000" custLinFactY="132839" custLinFactNeighborX="-746" custLinFactNeighborY="200000">
        <dgm:presLayoutVars>
          <dgm:bulletEnabled val="1"/>
        </dgm:presLayoutVars>
      </dgm:prSet>
      <dgm:spPr/>
    </dgm:pt>
    <dgm:pt modelId="{3C2749F4-E45D-5A49-A167-B19707927271}" type="pres">
      <dgm:prSet presAssocID="{9D3A879B-E2D2-E143-AF14-1D3D97E24B21}" presName="aSpace2" presStyleCnt="0"/>
      <dgm:spPr/>
    </dgm:pt>
    <dgm:pt modelId="{B22F2826-5C8C-FF41-A499-910A9E0C9EEF}" type="pres">
      <dgm:prSet presAssocID="{D13EFEC6-72B6-9248-B803-D08E83799AD3}" presName="childNode" presStyleLbl="node1" presStyleIdx="2" presStyleCnt="9" custScaleX="119245" custScaleY="1774396" custLinFactY="262367" custLinFactNeighborY="300000">
        <dgm:presLayoutVars>
          <dgm:bulletEnabled val="1"/>
        </dgm:presLayoutVars>
      </dgm:prSet>
      <dgm:spPr/>
    </dgm:pt>
    <dgm:pt modelId="{6F55499B-9135-4147-95E1-DAB30B8CFBAE}" type="pres">
      <dgm:prSet presAssocID="{57A9878E-FE0B-9D4A-A2DD-6E9DE87C2E10}" presName="aSpace" presStyleCnt="0"/>
      <dgm:spPr/>
    </dgm:pt>
    <dgm:pt modelId="{775D53DC-B1E7-C84B-A1B1-30369286AE13}" type="pres">
      <dgm:prSet presAssocID="{F0F8A7E4-2A4A-6B40-948C-A7017D1E549F}" presName="compNode" presStyleCnt="0"/>
      <dgm:spPr/>
    </dgm:pt>
    <dgm:pt modelId="{B3C5E7B4-3A58-8047-85DC-7649077DA4BA}" type="pres">
      <dgm:prSet presAssocID="{F0F8A7E4-2A4A-6B40-948C-A7017D1E549F}" presName="aNode" presStyleLbl="bgShp" presStyleIdx="1" presStyleCnt="3"/>
      <dgm:spPr/>
    </dgm:pt>
    <dgm:pt modelId="{352D090C-77D6-7A49-8FA0-F3EDFB610424}" type="pres">
      <dgm:prSet presAssocID="{F0F8A7E4-2A4A-6B40-948C-A7017D1E549F}" presName="textNode" presStyleLbl="bgShp" presStyleIdx="1" presStyleCnt="3"/>
      <dgm:spPr/>
    </dgm:pt>
    <dgm:pt modelId="{6EF942C1-AA3A-3B4E-BE62-C1411B4E334E}" type="pres">
      <dgm:prSet presAssocID="{F0F8A7E4-2A4A-6B40-948C-A7017D1E549F}" presName="compChildNode" presStyleCnt="0"/>
      <dgm:spPr/>
    </dgm:pt>
    <dgm:pt modelId="{EBFB4700-9026-644D-A643-AABB63DE2323}" type="pres">
      <dgm:prSet presAssocID="{F0F8A7E4-2A4A-6B40-948C-A7017D1E549F}" presName="theInnerList" presStyleCnt="0"/>
      <dgm:spPr/>
    </dgm:pt>
    <dgm:pt modelId="{09A9B4D2-C868-3D40-913D-6B4EF26F3639}" type="pres">
      <dgm:prSet presAssocID="{3E7C1705-0C54-C24D-BEC5-9606BEF99F87}" presName="childNode" presStyleLbl="node1" presStyleIdx="3" presStyleCnt="9" custScaleX="115278" custScaleY="511941" custLinFactY="-59011" custLinFactNeighborX="-550" custLinFactNeighborY="-100000">
        <dgm:presLayoutVars>
          <dgm:bulletEnabled val="1"/>
        </dgm:presLayoutVars>
      </dgm:prSet>
      <dgm:spPr/>
    </dgm:pt>
    <dgm:pt modelId="{579A79AC-4D2F-E340-9DD9-E44AB79C7DA7}" type="pres">
      <dgm:prSet presAssocID="{3E7C1705-0C54-C24D-BEC5-9606BEF99F87}" presName="aSpace2" presStyleCnt="0"/>
      <dgm:spPr/>
    </dgm:pt>
    <dgm:pt modelId="{F3DDAD74-76CD-884A-96F0-919137193E56}" type="pres">
      <dgm:prSet presAssocID="{DDF740E6-EC9D-7B4A-BE1B-2C872E440B0A}" presName="childNode" presStyleLbl="node1" presStyleIdx="4" presStyleCnt="9" custScaleX="116378" custScaleY="630488" custLinFactNeighborY="62167">
        <dgm:presLayoutVars>
          <dgm:bulletEnabled val="1"/>
        </dgm:presLayoutVars>
      </dgm:prSet>
      <dgm:spPr/>
    </dgm:pt>
    <dgm:pt modelId="{1180A6C6-46EC-E142-BED0-95F88BDEE0A0}" type="pres">
      <dgm:prSet presAssocID="{DDF740E6-EC9D-7B4A-BE1B-2C872E440B0A}" presName="aSpace2" presStyleCnt="0"/>
      <dgm:spPr/>
    </dgm:pt>
    <dgm:pt modelId="{BC32A378-0EE3-C346-B39B-D1A0892B97EE}" type="pres">
      <dgm:prSet presAssocID="{E1BDCE69-BDF1-7B40-8AAA-00F29DFD606F}" presName="childNode" presStyleLbl="node1" presStyleIdx="5" presStyleCnt="9" custScaleX="116378" custScaleY="489022" custLinFactY="69626" custLinFactNeighborY="100000">
        <dgm:presLayoutVars>
          <dgm:bulletEnabled val="1"/>
        </dgm:presLayoutVars>
      </dgm:prSet>
      <dgm:spPr/>
    </dgm:pt>
    <dgm:pt modelId="{DFF7B83C-E5C2-EA49-8D8D-81A4FCEB4C7C}" type="pres">
      <dgm:prSet presAssocID="{F0F8A7E4-2A4A-6B40-948C-A7017D1E549F}" presName="aSpace" presStyleCnt="0"/>
      <dgm:spPr/>
    </dgm:pt>
    <dgm:pt modelId="{A7353E7D-0CFA-554F-8688-DECD6F49468B}" type="pres">
      <dgm:prSet presAssocID="{EF0B1838-F02E-E342-90DC-FB119A74D077}" presName="compNode" presStyleCnt="0"/>
      <dgm:spPr/>
    </dgm:pt>
    <dgm:pt modelId="{CFE70E59-48AE-604D-B99C-8375E964497D}" type="pres">
      <dgm:prSet presAssocID="{EF0B1838-F02E-E342-90DC-FB119A74D077}" presName="aNode" presStyleLbl="bgShp" presStyleIdx="2" presStyleCnt="3" custLinFactNeighborX="-70" custLinFactNeighborY="-310"/>
      <dgm:spPr/>
    </dgm:pt>
    <dgm:pt modelId="{40F21020-0D47-5048-A079-B2AA1EB0C5B4}" type="pres">
      <dgm:prSet presAssocID="{EF0B1838-F02E-E342-90DC-FB119A74D077}" presName="textNode" presStyleLbl="bgShp" presStyleIdx="2" presStyleCnt="3"/>
      <dgm:spPr/>
    </dgm:pt>
    <dgm:pt modelId="{C3E55335-77CF-D64D-B3E7-64B24F8649D7}" type="pres">
      <dgm:prSet presAssocID="{EF0B1838-F02E-E342-90DC-FB119A74D077}" presName="compChildNode" presStyleCnt="0"/>
      <dgm:spPr/>
    </dgm:pt>
    <dgm:pt modelId="{5192B016-58ED-C44F-9018-659BFB6D4A2B}" type="pres">
      <dgm:prSet presAssocID="{EF0B1838-F02E-E342-90DC-FB119A74D077}" presName="theInnerList" presStyleCnt="0"/>
      <dgm:spPr/>
    </dgm:pt>
    <dgm:pt modelId="{5800B997-F540-884F-8EA8-12E19057F745}" type="pres">
      <dgm:prSet presAssocID="{B99F68F4-BDA4-3C4C-BEC1-18E97DDA273D}" presName="childNode" presStyleLbl="node1" presStyleIdx="6" presStyleCnt="9" custScaleX="109646" custScaleY="241195" custLinFactY="-5888" custLinFactNeighborX="0" custLinFactNeighborY="-100000">
        <dgm:presLayoutVars>
          <dgm:bulletEnabled val="1"/>
        </dgm:presLayoutVars>
      </dgm:prSet>
      <dgm:spPr/>
    </dgm:pt>
    <dgm:pt modelId="{0F9DF759-F7CB-554D-9713-FC61DAAAC6D6}" type="pres">
      <dgm:prSet presAssocID="{B99F68F4-BDA4-3C4C-BEC1-18E97DDA273D}" presName="aSpace2" presStyleCnt="0"/>
      <dgm:spPr/>
    </dgm:pt>
    <dgm:pt modelId="{FF542952-90BB-BA42-86B2-4D1A974D37C0}" type="pres">
      <dgm:prSet presAssocID="{1538EEE2-BF86-9A4F-8E1F-B3556357E65E}" presName="childNode" presStyleLbl="node1" presStyleIdx="7" presStyleCnt="9" custFlipVert="0" custScaleY="42955" custLinFactNeighborX="1438" custLinFactNeighborY="29729">
        <dgm:presLayoutVars>
          <dgm:bulletEnabled val="1"/>
        </dgm:presLayoutVars>
      </dgm:prSet>
      <dgm:spPr/>
    </dgm:pt>
    <dgm:pt modelId="{458367C5-5D47-4D4F-8BFB-9DF409F2E97C}" type="pres">
      <dgm:prSet presAssocID="{1538EEE2-BF86-9A4F-8E1F-B3556357E65E}" presName="aSpace2" presStyleCnt="0"/>
      <dgm:spPr/>
    </dgm:pt>
    <dgm:pt modelId="{40A2A3E1-711D-374E-B9C8-CB72DE43C1B4}" type="pres">
      <dgm:prSet presAssocID="{B3E016D6-245B-6A46-A4E5-5BD28D2E2B87}" presName="childNode" presStyleLbl="node1" presStyleIdx="8" presStyleCnt="9" custScaleX="112522" custLinFactY="12409" custLinFactNeighborX="1438" custLinFactNeighborY="100000">
        <dgm:presLayoutVars>
          <dgm:bulletEnabled val="1"/>
        </dgm:presLayoutVars>
      </dgm:prSet>
      <dgm:spPr/>
    </dgm:pt>
  </dgm:ptLst>
  <dgm:cxnLst>
    <dgm:cxn modelId="{09A11004-7E54-2B48-A3E3-7078D0E078E6}" type="presOf" srcId="{D8267056-EF85-9F45-A665-7F31BC7E0D6F}" destId="{BD5B017E-557C-C54A-8054-C494D4E0B017}" srcOrd="0" destOrd="0" presId="urn:microsoft.com/office/officeart/2005/8/layout/lProcess2"/>
    <dgm:cxn modelId="{8AA69E09-FE17-944F-95A4-70036897AD3F}" srcId="{BF46BD24-55B5-E846-9030-566DA307DB98}" destId="{EF0B1838-F02E-E342-90DC-FB119A74D077}" srcOrd="2" destOrd="0" parTransId="{A03C9562-7328-C14A-BBFB-30C8FD70B485}" sibTransId="{7378EAE1-801C-5943-B355-323979F8B131}"/>
    <dgm:cxn modelId="{7F9E940A-DDD1-7E42-B101-86F3FEF820B1}" type="presOf" srcId="{B3E016D6-245B-6A46-A4E5-5BD28D2E2B87}" destId="{40A2A3E1-711D-374E-B9C8-CB72DE43C1B4}" srcOrd="0" destOrd="0" presId="urn:microsoft.com/office/officeart/2005/8/layout/lProcess2"/>
    <dgm:cxn modelId="{C2942D1B-6A8B-464C-9B34-339507968357}" type="presOf" srcId="{EF0B1838-F02E-E342-90DC-FB119A74D077}" destId="{40F21020-0D47-5048-A079-B2AA1EB0C5B4}" srcOrd="1" destOrd="0" presId="urn:microsoft.com/office/officeart/2005/8/layout/lProcess2"/>
    <dgm:cxn modelId="{B8C82A20-14A5-4948-A813-BEFDB6AFC6E5}" srcId="{57A9878E-FE0B-9D4A-A2DD-6E9DE87C2E10}" destId="{D13EFEC6-72B6-9248-B803-D08E83799AD3}" srcOrd="2" destOrd="0" parTransId="{FC054ACD-C375-3647-AB8F-0B47374BADA3}" sibTransId="{75C59547-F6FB-774B-889B-34545E8DFAC5}"/>
    <dgm:cxn modelId="{B276DC21-FA16-454F-9EFF-75B56ACF508B}" srcId="{F0F8A7E4-2A4A-6B40-948C-A7017D1E549F}" destId="{3E7C1705-0C54-C24D-BEC5-9606BEF99F87}" srcOrd="0" destOrd="0" parTransId="{DE4383CA-4013-ED4B-B525-9EDED3F4A852}" sibTransId="{A7675A6D-FD13-E645-9E09-07211CA0B328}"/>
    <dgm:cxn modelId="{9674E32D-281C-FB4D-AEB6-81103AB592C0}" type="presOf" srcId="{9D3A879B-E2D2-E143-AF14-1D3D97E24B21}" destId="{41E371FA-475F-CF4E-B6B2-6D1A7B435FCD}" srcOrd="0" destOrd="0" presId="urn:microsoft.com/office/officeart/2005/8/layout/lProcess2"/>
    <dgm:cxn modelId="{67FF602E-C5A8-A841-ACBA-77BBE2351256}" type="presOf" srcId="{57A9878E-FE0B-9D4A-A2DD-6E9DE87C2E10}" destId="{9706222E-5669-A940-BBD5-5D03F2879EB4}" srcOrd="0" destOrd="0" presId="urn:microsoft.com/office/officeart/2005/8/layout/lProcess2"/>
    <dgm:cxn modelId="{FC07BC34-6FD2-AE40-8044-51AFE8829D3D}" srcId="{BF46BD24-55B5-E846-9030-566DA307DB98}" destId="{57A9878E-FE0B-9D4A-A2DD-6E9DE87C2E10}" srcOrd="0" destOrd="0" parTransId="{EFD32D06-1F49-EA46-9A7D-E151444EAB52}" sibTransId="{AB9EA104-1775-AA4B-9365-8AFDB1BBF3A3}"/>
    <dgm:cxn modelId="{13E6553D-DE21-A543-A198-CE0898EEECAC}" srcId="{57A9878E-FE0B-9D4A-A2DD-6E9DE87C2E10}" destId="{D8267056-EF85-9F45-A665-7F31BC7E0D6F}" srcOrd="0" destOrd="0" parTransId="{40685A79-32AE-F249-811E-97E5CA502793}" sibTransId="{48E5AD2D-FA26-034D-B90E-5ACDDF736136}"/>
    <dgm:cxn modelId="{ECB2B85C-1769-234D-9ECD-E5E6B59F4EC8}" srcId="{EF0B1838-F02E-E342-90DC-FB119A74D077}" destId="{B3E016D6-245B-6A46-A4E5-5BD28D2E2B87}" srcOrd="2" destOrd="0" parTransId="{C851F308-9790-9E47-BE49-94EE936159DD}" sibTransId="{0061AACC-EED9-C245-89A3-01DCE18FA60D}"/>
    <dgm:cxn modelId="{98686A5D-F0AC-7D40-A1BA-EA770FF06AAE}" srcId="{57A9878E-FE0B-9D4A-A2DD-6E9DE87C2E10}" destId="{9D3A879B-E2D2-E143-AF14-1D3D97E24B21}" srcOrd="1" destOrd="0" parTransId="{998178F7-42D1-0742-9875-0BDACCE545C2}" sibTransId="{560EDE67-FE3B-784E-AE7A-2A9684E7982B}"/>
    <dgm:cxn modelId="{8A7DA763-02AE-3A4A-A154-E43F2901FFAC}" srcId="{EF0B1838-F02E-E342-90DC-FB119A74D077}" destId="{1538EEE2-BF86-9A4F-8E1F-B3556357E65E}" srcOrd="1" destOrd="0" parTransId="{30EC323D-F119-7947-A8D8-361F248EE7D1}" sibTransId="{A28637F3-CB5A-2742-8C51-358B781FFF87}"/>
    <dgm:cxn modelId="{02C46A69-87B0-F64A-82C3-AB11DC0F20FA}" type="presOf" srcId="{BF46BD24-55B5-E846-9030-566DA307DB98}" destId="{6309C408-A868-EC40-8124-6A7E00FDA350}" srcOrd="0" destOrd="0" presId="urn:microsoft.com/office/officeart/2005/8/layout/lProcess2"/>
    <dgm:cxn modelId="{D0B5466A-4A28-4441-ACE3-5AA755ED975F}" type="presOf" srcId="{E1BDCE69-BDF1-7B40-8AAA-00F29DFD606F}" destId="{BC32A378-0EE3-C346-B39B-D1A0892B97EE}" srcOrd="0" destOrd="0" presId="urn:microsoft.com/office/officeart/2005/8/layout/lProcess2"/>
    <dgm:cxn modelId="{2065216C-929F-BD49-961F-4FC6F128CB38}" srcId="{BF46BD24-55B5-E846-9030-566DA307DB98}" destId="{F0F8A7E4-2A4A-6B40-948C-A7017D1E549F}" srcOrd="1" destOrd="0" parTransId="{5867D8E0-42EB-4B44-BD14-E5B51B3E771D}" sibTransId="{85A51E08-291E-EF42-B88F-18FAF040D25B}"/>
    <dgm:cxn modelId="{E9993071-2713-F64B-B2E9-365927559208}" type="presOf" srcId="{D13EFEC6-72B6-9248-B803-D08E83799AD3}" destId="{B22F2826-5C8C-FF41-A499-910A9E0C9EEF}" srcOrd="0" destOrd="0" presId="urn:microsoft.com/office/officeart/2005/8/layout/lProcess2"/>
    <dgm:cxn modelId="{A99EB375-6F05-BA43-A044-4F9C13CD987B}" type="presOf" srcId="{57A9878E-FE0B-9D4A-A2DD-6E9DE87C2E10}" destId="{BA3AD3D8-E868-C84A-9692-3A2E74EC27C6}" srcOrd="1" destOrd="0" presId="urn:microsoft.com/office/officeart/2005/8/layout/lProcess2"/>
    <dgm:cxn modelId="{B91CE984-62F4-8443-99B0-22117CAD87AA}" type="presOf" srcId="{1538EEE2-BF86-9A4F-8E1F-B3556357E65E}" destId="{FF542952-90BB-BA42-86B2-4D1A974D37C0}" srcOrd="0" destOrd="0" presId="urn:microsoft.com/office/officeart/2005/8/layout/lProcess2"/>
    <dgm:cxn modelId="{1E2CF589-1A06-0243-A792-04BEE3D6D551}" srcId="{F0F8A7E4-2A4A-6B40-948C-A7017D1E549F}" destId="{E1BDCE69-BDF1-7B40-8AAA-00F29DFD606F}" srcOrd="2" destOrd="0" parTransId="{14A2AF9F-AFBA-2847-80EB-19F9850E9479}" sibTransId="{4BE2D301-CA8D-0840-8F6A-6AA1DB429F7F}"/>
    <dgm:cxn modelId="{82AB8CA2-6365-1F4F-A62E-38C8D375553B}" srcId="{F0F8A7E4-2A4A-6B40-948C-A7017D1E549F}" destId="{DDF740E6-EC9D-7B4A-BE1B-2C872E440B0A}" srcOrd="1" destOrd="0" parTransId="{DBB8F989-FE87-D941-B284-2DB407854AAE}" sibTransId="{435512F1-218D-4648-B2D1-286CDD17B109}"/>
    <dgm:cxn modelId="{18F280AB-2549-FF4C-8C92-146842546FED}" type="presOf" srcId="{DDF740E6-EC9D-7B4A-BE1B-2C872E440B0A}" destId="{F3DDAD74-76CD-884A-96F0-919137193E56}" srcOrd="0" destOrd="0" presId="urn:microsoft.com/office/officeart/2005/8/layout/lProcess2"/>
    <dgm:cxn modelId="{271048AC-E347-8943-8A9A-6D6BC4AB8E4E}" srcId="{EF0B1838-F02E-E342-90DC-FB119A74D077}" destId="{B99F68F4-BDA4-3C4C-BEC1-18E97DDA273D}" srcOrd="0" destOrd="0" parTransId="{86FB3A2F-2F3B-BA44-B8D2-C873ECB606A3}" sibTransId="{2B92AACF-E72E-FD4E-AAE9-63E31C1297C1}"/>
    <dgm:cxn modelId="{E48258BB-8E3A-084B-A16C-39CB32222882}" type="presOf" srcId="{EF0B1838-F02E-E342-90DC-FB119A74D077}" destId="{CFE70E59-48AE-604D-B99C-8375E964497D}" srcOrd="0" destOrd="0" presId="urn:microsoft.com/office/officeart/2005/8/layout/lProcess2"/>
    <dgm:cxn modelId="{796D90C2-2E97-F344-90EF-FAC2D4F22429}" type="presOf" srcId="{F0F8A7E4-2A4A-6B40-948C-A7017D1E549F}" destId="{B3C5E7B4-3A58-8047-85DC-7649077DA4BA}" srcOrd="0" destOrd="0" presId="urn:microsoft.com/office/officeart/2005/8/layout/lProcess2"/>
    <dgm:cxn modelId="{2C66FAD2-0756-524E-92F6-FDC2C433A6B7}" type="presOf" srcId="{3E7C1705-0C54-C24D-BEC5-9606BEF99F87}" destId="{09A9B4D2-C868-3D40-913D-6B4EF26F3639}" srcOrd="0" destOrd="0" presId="urn:microsoft.com/office/officeart/2005/8/layout/lProcess2"/>
    <dgm:cxn modelId="{B7480BD9-E842-F94D-8374-F85B6E54A8FD}" type="presOf" srcId="{B99F68F4-BDA4-3C4C-BEC1-18E97DDA273D}" destId="{5800B997-F540-884F-8EA8-12E19057F745}" srcOrd="0" destOrd="0" presId="urn:microsoft.com/office/officeart/2005/8/layout/lProcess2"/>
    <dgm:cxn modelId="{FBC0CBE1-2F73-754B-90D9-0EB692F0AD14}" type="presOf" srcId="{F0F8A7E4-2A4A-6B40-948C-A7017D1E549F}" destId="{352D090C-77D6-7A49-8FA0-F3EDFB610424}" srcOrd="1" destOrd="0" presId="urn:microsoft.com/office/officeart/2005/8/layout/lProcess2"/>
    <dgm:cxn modelId="{8E6E4EB8-AFFD-3548-89DE-747F26B8F6DD}" type="presParOf" srcId="{6309C408-A868-EC40-8124-6A7E00FDA350}" destId="{C5087860-D577-2E43-A54B-68E2B9677BDE}" srcOrd="0" destOrd="0" presId="urn:microsoft.com/office/officeart/2005/8/layout/lProcess2"/>
    <dgm:cxn modelId="{24445066-4E34-8E4A-A995-16B1F17EFDF1}" type="presParOf" srcId="{C5087860-D577-2E43-A54B-68E2B9677BDE}" destId="{9706222E-5669-A940-BBD5-5D03F2879EB4}" srcOrd="0" destOrd="0" presId="urn:microsoft.com/office/officeart/2005/8/layout/lProcess2"/>
    <dgm:cxn modelId="{17427A2F-4FCE-AF42-B8FF-F6AC5CBBDF7E}" type="presParOf" srcId="{C5087860-D577-2E43-A54B-68E2B9677BDE}" destId="{BA3AD3D8-E868-C84A-9692-3A2E74EC27C6}" srcOrd="1" destOrd="0" presId="urn:microsoft.com/office/officeart/2005/8/layout/lProcess2"/>
    <dgm:cxn modelId="{7CABA845-0942-6843-A232-15807597CBDE}" type="presParOf" srcId="{C5087860-D577-2E43-A54B-68E2B9677BDE}" destId="{87BE0B58-F654-AB45-B4AC-85F5797702B8}" srcOrd="2" destOrd="0" presId="urn:microsoft.com/office/officeart/2005/8/layout/lProcess2"/>
    <dgm:cxn modelId="{A616428A-1ABE-784F-975F-275EC0791955}" type="presParOf" srcId="{87BE0B58-F654-AB45-B4AC-85F5797702B8}" destId="{5007597E-609F-D441-A75D-820B12793540}" srcOrd="0" destOrd="0" presId="urn:microsoft.com/office/officeart/2005/8/layout/lProcess2"/>
    <dgm:cxn modelId="{49E8B97F-4402-864C-A5D4-5C2D23B22722}" type="presParOf" srcId="{5007597E-609F-D441-A75D-820B12793540}" destId="{BD5B017E-557C-C54A-8054-C494D4E0B017}" srcOrd="0" destOrd="0" presId="urn:microsoft.com/office/officeart/2005/8/layout/lProcess2"/>
    <dgm:cxn modelId="{471FB654-7358-9C44-959B-6E333DCDEB78}" type="presParOf" srcId="{5007597E-609F-D441-A75D-820B12793540}" destId="{1435DDB1-A13D-B64A-9B70-3B2FD2DF8E51}" srcOrd="1" destOrd="0" presId="urn:microsoft.com/office/officeart/2005/8/layout/lProcess2"/>
    <dgm:cxn modelId="{75234109-701D-204B-B0AB-A90884670D9A}" type="presParOf" srcId="{5007597E-609F-D441-A75D-820B12793540}" destId="{41E371FA-475F-CF4E-B6B2-6D1A7B435FCD}" srcOrd="2" destOrd="0" presId="urn:microsoft.com/office/officeart/2005/8/layout/lProcess2"/>
    <dgm:cxn modelId="{4A926D60-6D10-E440-858B-55E6D6CF120D}" type="presParOf" srcId="{5007597E-609F-D441-A75D-820B12793540}" destId="{3C2749F4-E45D-5A49-A167-B19707927271}" srcOrd="3" destOrd="0" presId="urn:microsoft.com/office/officeart/2005/8/layout/lProcess2"/>
    <dgm:cxn modelId="{90D39D9A-E199-C441-B05E-5E51E0BC12EE}" type="presParOf" srcId="{5007597E-609F-D441-A75D-820B12793540}" destId="{B22F2826-5C8C-FF41-A499-910A9E0C9EEF}" srcOrd="4" destOrd="0" presId="urn:microsoft.com/office/officeart/2005/8/layout/lProcess2"/>
    <dgm:cxn modelId="{AA8B4A28-D015-B34C-9B52-93BF29593245}" type="presParOf" srcId="{6309C408-A868-EC40-8124-6A7E00FDA350}" destId="{6F55499B-9135-4147-95E1-DAB30B8CFBAE}" srcOrd="1" destOrd="0" presId="urn:microsoft.com/office/officeart/2005/8/layout/lProcess2"/>
    <dgm:cxn modelId="{64273CF8-82F3-1E4D-A9A1-CB3FEA23EA8E}" type="presParOf" srcId="{6309C408-A868-EC40-8124-6A7E00FDA350}" destId="{775D53DC-B1E7-C84B-A1B1-30369286AE13}" srcOrd="2" destOrd="0" presId="urn:microsoft.com/office/officeart/2005/8/layout/lProcess2"/>
    <dgm:cxn modelId="{E928C4C2-D107-484F-B89B-229AD96F0C81}" type="presParOf" srcId="{775D53DC-B1E7-C84B-A1B1-30369286AE13}" destId="{B3C5E7B4-3A58-8047-85DC-7649077DA4BA}" srcOrd="0" destOrd="0" presId="urn:microsoft.com/office/officeart/2005/8/layout/lProcess2"/>
    <dgm:cxn modelId="{CD8BF876-A672-AE46-BFD4-332A9AED0211}" type="presParOf" srcId="{775D53DC-B1E7-C84B-A1B1-30369286AE13}" destId="{352D090C-77D6-7A49-8FA0-F3EDFB610424}" srcOrd="1" destOrd="0" presId="urn:microsoft.com/office/officeart/2005/8/layout/lProcess2"/>
    <dgm:cxn modelId="{B3F451D8-7AAF-2E48-9F9F-CB2A6FE753B6}" type="presParOf" srcId="{775D53DC-B1E7-C84B-A1B1-30369286AE13}" destId="{6EF942C1-AA3A-3B4E-BE62-C1411B4E334E}" srcOrd="2" destOrd="0" presId="urn:microsoft.com/office/officeart/2005/8/layout/lProcess2"/>
    <dgm:cxn modelId="{2C63C449-55CE-3F4D-886C-003ECFBA7A88}" type="presParOf" srcId="{6EF942C1-AA3A-3B4E-BE62-C1411B4E334E}" destId="{EBFB4700-9026-644D-A643-AABB63DE2323}" srcOrd="0" destOrd="0" presId="urn:microsoft.com/office/officeart/2005/8/layout/lProcess2"/>
    <dgm:cxn modelId="{1DAAAB39-2BF2-034F-A4A7-522D50767DA8}" type="presParOf" srcId="{EBFB4700-9026-644D-A643-AABB63DE2323}" destId="{09A9B4D2-C868-3D40-913D-6B4EF26F3639}" srcOrd="0" destOrd="0" presId="urn:microsoft.com/office/officeart/2005/8/layout/lProcess2"/>
    <dgm:cxn modelId="{36DE5D54-DBBD-F240-96BF-D5F053046DE6}" type="presParOf" srcId="{EBFB4700-9026-644D-A643-AABB63DE2323}" destId="{579A79AC-4D2F-E340-9DD9-E44AB79C7DA7}" srcOrd="1" destOrd="0" presId="urn:microsoft.com/office/officeart/2005/8/layout/lProcess2"/>
    <dgm:cxn modelId="{23B19326-EB5D-1242-95E3-B7EC436969E3}" type="presParOf" srcId="{EBFB4700-9026-644D-A643-AABB63DE2323}" destId="{F3DDAD74-76CD-884A-96F0-919137193E56}" srcOrd="2" destOrd="0" presId="urn:microsoft.com/office/officeart/2005/8/layout/lProcess2"/>
    <dgm:cxn modelId="{BD6A776E-61D9-0F4E-B93B-0252B3727031}" type="presParOf" srcId="{EBFB4700-9026-644D-A643-AABB63DE2323}" destId="{1180A6C6-46EC-E142-BED0-95F88BDEE0A0}" srcOrd="3" destOrd="0" presId="urn:microsoft.com/office/officeart/2005/8/layout/lProcess2"/>
    <dgm:cxn modelId="{6ACC5035-BE3B-3F4B-94B5-9D6B6FE0AED4}" type="presParOf" srcId="{EBFB4700-9026-644D-A643-AABB63DE2323}" destId="{BC32A378-0EE3-C346-B39B-D1A0892B97EE}" srcOrd="4" destOrd="0" presId="urn:microsoft.com/office/officeart/2005/8/layout/lProcess2"/>
    <dgm:cxn modelId="{E51BC893-4DD1-CF42-BA42-F6626D425558}" type="presParOf" srcId="{6309C408-A868-EC40-8124-6A7E00FDA350}" destId="{DFF7B83C-E5C2-EA49-8D8D-81A4FCEB4C7C}" srcOrd="3" destOrd="0" presId="urn:microsoft.com/office/officeart/2005/8/layout/lProcess2"/>
    <dgm:cxn modelId="{B1A9FDE1-9C04-B34D-AB98-D785DD1EB62A}" type="presParOf" srcId="{6309C408-A868-EC40-8124-6A7E00FDA350}" destId="{A7353E7D-0CFA-554F-8688-DECD6F49468B}" srcOrd="4" destOrd="0" presId="urn:microsoft.com/office/officeart/2005/8/layout/lProcess2"/>
    <dgm:cxn modelId="{CE2C89B9-2387-1443-AE1E-042634955808}" type="presParOf" srcId="{A7353E7D-0CFA-554F-8688-DECD6F49468B}" destId="{CFE70E59-48AE-604D-B99C-8375E964497D}" srcOrd="0" destOrd="0" presId="urn:microsoft.com/office/officeart/2005/8/layout/lProcess2"/>
    <dgm:cxn modelId="{2436D8CC-508E-FF4F-A102-066D83813D9F}" type="presParOf" srcId="{A7353E7D-0CFA-554F-8688-DECD6F49468B}" destId="{40F21020-0D47-5048-A079-B2AA1EB0C5B4}" srcOrd="1" destOrd="0" presId="urn:microsoft.com/office/officeart/2005/8/layout/lProcess2"/>
    <dgm:cxn modelId="{09B42773-75FB-C44D-876E-D95063BE0BF6}" type="presParOf" srcId="{A7353E7D-0CFA-554F-8688-DECD6F49468B}" destId="{C3E55335-77CF-D64D-B3E7-64B24F8649D7}" srcOrd="2" destOrd="0" presId="urn:microsoft.com/office/officeart/2005/8/layout/lProcess2"/>
    <dgm:cxn modelId="{2199F30A-9E5A-5940-A5A4-778BF9158755}" type="presParOf" srcId="{C3E55335-77CF-D64D-B3E7-64B24F8649D7}" destId="{5192B016-58ED-C44F-9018-659BFB6D4A2B}" srcOrd="0" destOrd="0" presId="urn:microsoft.com/office/officeart/2005/8/layout/lProcess2"/>
    <dgm:cxn modelId="{CF85F57C-C347-DE46-98F0-7C56CAA9765A}" type="presParOf" srcId="{5192B016-58ED-C44F-9018-659BFB6D4A2B}" destId="{5800B997-F540-884F-8EA8-12E19057F745}" srcOrd="0" destOrd="0" presId="urn:microsoft.com/office/officeart/2005/8/layout/lProcess2"/>
    <dgm:cxn modelId="{1460527D-FF65-4046-8E36-2712AD2DF314}" type="presParOf" srcId="{5192B016-58ED-C44F-9018-659BFB6D4A2B}" destId="{0F9DF759-F7CB-554D-9713-FC61DAAAC6D6}" srcOrd="1" destOrd="0" presId="urn:microsoft.com/office/officeart/2005/8/layout/lProcess2"/>
    <dgm:cxn modelId="{80B2F85B-C914-9C4E-87AF-51D1F0E5295D}" type="presParOf" srcId="{5192B016-58ED-C44F-9018-659BFB6D4A2B}" destId="{FF542952-90BB-BA42-86B2-4D1A974D37C0}" srcOrd="2" destOrd="0" presId="urn:microsoft.com/office/officeart/2005/8/layout/lProcess2"/>
    <dgm:cxn modelId="{2B87CDFC-0AAD-C84F-B3B8-32BF786C4305}" type="presParOf" srcId="{5192B016-58ED-C44F-9018-659BFB6D4A2B}" destId="{458367C5-5D47-4D4F-8BFB-9DF409F2E97C}" srcOrd="3" destOrd="0" presId="urn:microsoft.com/office/officeart/2005/8/layout/lProcess2"/>
    <dgm:cxn modelId="{38D1E2CF-43A9-3C44-AB89-A85D290EDB2F}" type="presParOf" srcId="{5192B016-58ED-C44F-9018-659BFB6D4A2B}" destId="{40A2A3E1-711D-374E-B9C8-CB72DE43C1B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38BEF-FA22-4DEE-B187-773A285C3F1E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D423032-7573-4C82-A3FF-EB01FC0FDB15}">
      <dgm:prSet phldrT="[Text]" custT="1"/>
      <dgm:spPr/>
      <dgm:t>
        <a:bodyPr/>
        <a:lstStyle/>
        <a:p>
          <a:r>
            <a:rPr lang="en-US" sz="2800" b="1" i="0">
              <a:solidFill>
                <a:srgbClr val="1930A7"/>
              </a:solidFill>
              <a:latin typeface="Calibri Bold"/>
              <a:cs typeface="Comic Sans MS"/>
            </a:rPr>
            <a:t>Without  use of GT and GnRH analogues</a:t>
          </a:r>
          <a:endParaRPr lang="en-IN" sz="2800">
            <a:solidFill>
              <a:srgbClr val="1930A7"/>
            </a:solidFill>
          </a:endParaRPr>
        </a:p>
      </dgm:t>
    </dgm:pt>
    <dgm:pt modelId="{5460FA1F-5916-43E0-8609-1F71A91D7422}" type="parTrans" cxnId="{DBDF11FF-7EA2-4286-806E-DC29A8D3FCC3}">
      <dgm:prSet/>
      <dgm:spPr/>
      <dgm:t>
        <a:bodyPr/>
        <a:lstStyle/>
        <a:p>
          <a:endParaRPr lang="en-IN"/>
        </a:p>
      </dgm:t>
    </dgm:pt>
    <dgm:pt modelId="{198A820B-7886-4908-BEB3-C3A364A567A5}" type="sibTrans" cxnId="{DBDF11FF-7EA2-4286-806E-DC29A8D3FCC3}">
      <dgm:prSet/>
      <dgm:spPr/>
      <dgm:t>
        <a:bodyPr/>
        <a:lstStyle/>
        <a:p>
          <a:endParaRPr lang="en-IN"/>
        </a:p>
      </dgm:t>
    </dgm:pt>
    <dgm:pt modelId="{4B89D1FA-4F1B-497C-B67A-9B6EC0AF370C}">
      <dgm:prSet phldrT="[Text]"/>
      <dgm:spPr/>
      <dgm:t>
        <a:bodyPr/>
        <a:lstStyle/>
        <a:p>
          <a:r>
            <a:rPr lang="en-US" b="1" i="0" u="sng">
              <a:latin typeface="Calibri Bold"/>
              <a:cs typeface="Comic Sans MS"/>
            </a:rPr>
            <a:t>E2 levels </a:t>
          </a:r>
          <a:r>
            <a:rPr lang="en-US" b="1" i="0">
              <a:latin typeface="Calibri Bold"/>
              <a:cs typeface="Comic Sans MS"/>
            </a:rPr>
            <a:t>-  occasionally depending on response 1. Endometrial thickness 2. Number and size of  follicles</a:t>
          </a:r>
          <a:endParaRPr lang="en-IN"/>
        </a:p>
      </dgm:t>
    </dgm:pt>
    <dgm:pt modelId="{B4EDBE39-CC9F-4F1A-8DB8-FF992FC505C1}" type="parTrans" cxnId="{6066684A-9099-44B5-BBB2-0A41F2442058}">
      <dgm:prSet/>
      <dgm:spPr/>
      <dgm:t>
        <a:bodyPr/>
        <a:lstStyle/>
        <a:p>
          <a:endParaRPr lang="en-IN"/>
        </a:p>
      </dgm:t>
    </dgm:pt>
    <dgm:pt modelId="{0AF32F4F-B11A-477C-AE1B-4CF2784EC623}" type="sibTrans" cxnId="{6066684A-9099-44B5-BBB2-0A41F2442058}">
      <dgm:prSet/>
      <dgm:spPr/>
      <dgm:t>
        <a:bodyPr/>
        <a:lstStyle/>
        <a:p>
          <a:endParaRPr lang="en-IN"/>
        </a:p>
      </dgm:t>
    </dgm:pt>
    <dgm:pt modelId="{0641634E-4254-4C49-9273-7747C6B8EEAD}">
      <dgm:prSet phldrT="[Text]" custT="1"/>
      <dgm:spPr/>
      <dgm:t>
        <a:bodyPr/>
        <a:lstStyle/>
        <a:p>
          <a:r>
            <a:rPr lang="en-US" sz="2800" b="1" i="0">
              <a:solidFill>
                <a:srgbClr val="1930A7"/>
              </a:solidFill>
              <a:latin typeface="Calibri Bold"/>
              <a:cs typeface="Comic Sans MS"/>
            </a:rPr>
            <a:t>With use of GT and GnRH analogues</a:t>
          </a:r>
          <a:endParaRPr lang="en-IN" sz="2800">
            <a:solidFill>
              <a:srgbClr val="1930A7"/>
            </a:solidFill>
          </a:endParaRPr>
        </a:p>
      </dgm:t>
    </dgm:pt>
    <dgm:pt modelId="{FFECD65F-A513-48A9-BB3A-53834FBFA840}" type="parTrans" cxnId="{A9EBCC86-0F74-49A7-BCB3-256DC35AC282}">
      <dgm:prSet/>
      <dgm:spPr/>
      <dgm:t>
        <a:bodyPr/>
        <a:lstStyle/>
        <a:p>
          <a:endParaRPr lang="en-IN"/>
        </a:p>
      </dgm:t>
    </dgm:pt>
    <dgm:pt modelId="{F97F68DB-8C07-45DA-A421-E2FED08BD856}" type="sibTrans" cxnId="{A9EBCC86-0F74-49A7-BCB3-256DC35AC282}">
      <dgm:prSet/>
      <dgm:spPr/>
      <dgm:t>
        <a:bodyPr/>
        <a:lstStyle/>
        <a:p>
          <a:endParaRPr lang="en-IN"/>
        </a:p>
      </dgm:t>
    </dgm:pt>
    <dgm:pt modelId="{EC936DDE-0382-4462-B789-993DBE7F99BF}">
      <dgm:prSet phldrT="[Text]" custT="1"/>
      <dgm:spPr/>
      <dgm:t>
        <a:bodyPr/>
        <a:lstStyle/>
        <a:p>
          <a:r>
            <a:rPr lang="en-US" sz="2400" b="1" i="0" u="sng">
              <a:latin typeface="Calibri Bold"/>
              <a:cs typeface="Comic Sans MS"/>
            </a:rPr>
            <a:t>E2</a:t>
          </a:r>
          <a:endParaRPr lang="en-IN" sz="2400" u="sng"/>
        </a:p>
      </dgm:t>
    </dgm:pt>
    <dgm:pt modelId="{6285514F-93C7-4614-B87A-E910F8104221}" type="parTrans" cxnId="{D1D61285-1F53-4E5C-B004-B1E3B16E6206}">
      <dgm:prSet/>
      <dgm:spPr/>
      <dgm:t>
        <a:bodyPr/>
        <a:lstStyle/>
        <a:p>
          <a:endParaRPr lang="en-IN"/>
        </a:p>
      </dgm:t>
    </dgm:pt>
    <dgm:pt modelId="{922B7912-7469-4B51-8B78-B00E6D6C5753}" type="sibTrans" cxnId="{D1D61285-1F53-4E5C-B004-B1E3B16E6206}">
      <dgm:prSet/>
      <dgm:spPr/>
      <dgm:t>
        <a:bodyPr/>
        <a:lstStyle/>
        <a:p>
          <a:endParaRPr lang="en-IN"/>
        </a:p>
      </dgm:t>
    </dgm:pt>
    <dgm:pt modelId="{501D2A2E-A69E-4D30-A71D-EE28457AEC8F}">
      <dgm:prSet phldrT="[Text]" custT="1"/>
      <dgm:spPr/>
      <dgm:t>
        <a:bodyPr/>
        <a:lstStyle/>
        <a:p>
          <a:r>
            <a:rPr lang="en-US" sz="2400" b="1" i="0" u="sng">
              <a:latin typeface="Calibri Bold"/>
              <a:cs typeface="Comic Sans MS"/>
            </a:rPr>
            <a:t>LH</a:t>
          </a:r>
          <a:endParaRPr lang="en-IN" sz="2400" u="sng"/>
        </a:p>
      </dgm:t>
    </dgm:pt>
    <dgm:pt modelId="{8350897D-DF37-41B6-A2AC-68894F943495}" type="parTrans" cxnId="{BF04E77F-2018-45C6-8923-A4B365E98E54}">
      <dgm:prSet/>
      <dgm:spPr/>
      <dgm:t>
        <a:bodyPr/>
        <a:lstStyle/>
        <a:p>
          <a:endParaRPr lang="en-IN"/>
        </a:p>
      </dgm:t>
    </dgm:pt>
    <dgm:pt modelId="{5646AD44-8776-4694-94E8-BE00BAD0F486}" type="sibTrans" cxnId="{BF04E77F-2018-45C6-8923-A4B365E98E54}">
      <dgm:prSet/>
      <dgm:spPr/>
      <dgm:t>
        <a:bodyPr/>
        <a:lstStyle/>
        <a:p>
          <a:endParaRPr lang="en-IN"/>
        </a:p>
      </dgm:t>
    </dgm:pt>
    <dgm:pt modelId="{AEDE846B-6D8A-4CAA-8A08-8D8C685C5D3B}">
      <dgm:prSet phldrT="[Text]" custT="1"/>
      <dgm:spPr/>
      <dgm:t>
        <a:bodyPr/>
        <a:lstStyle/>
        <a:p>
          <a:r>
            <a:rPr lang="en-US" sz="2400" b="1" i="0">
              <a:latin typeface="Calibri Bold"/>
              <a:cs typeface="Comic Sans MS"/>
            </a:rPr>
            <a:t>Monitored more often</a:t>
          </a:r>
          <a:endParaRPr lang="en-IN" sz="2400"/>
        </a:p>
      </dgm:t>
    </dgm:pt>
    <dgm:pt modelId="{4F0F4EDB-74C1-41D4-86DF-B46B8FF8DD70}" type="parTrans" cxnId="{19B0EF69-9613-4CC1-8D2C-CE13DBFB15CA}">
      <dgm:prSet/>
      <dgm:spPr/>
      <dgm:t>
        <a:bodyPr/>
        <a:lstStyle/>
        <a:p>
          <a:endParaRPr lang="en-IN"/>
        </a:p>
      </dgm:t>
    </dgm:pt>
    <dgm:pt modelId="{E023CEFC-D82F-43BE-B30B-899C83BF732C}" type="sibTrans" cxnId="{19B0EF69-9613-4CC1-8D2C-CE13DBFB15CA}">
      <dgm:prSet/>
      <dgm:spPr/>
      <dgm:t>
        <a:bodyPr/>
        <a:lstStyle/>
        <a:p>
          <a:endParaRPr lang="en-IN"/>
        </a:p>
      </dgm:t>
    </dgm:pt>
    <dgm:pt modelId="{C4474AE8-1127-4370-A045-6094D63325D2}">
      <dgm:prSet phldrT="[Text]" custT="1"/>
      <dgm:spPr/>
      <dgm:t>
        <a:bodyPr/>
        <a:lstStyle/>
        <a:p>
          <a:endParaRPr lang="en-IN" sz="2400" u="sng"/>
        </a:p>
      </dgm:t>
    </dgm:pt>
    <dgm:pt modelId="{D14AB0A1-17C3-4862-B299-D2EF4C0B080A}" type="parTrans" cxnId="{6175F4FE-3B5C-475C-802F-602DF62B301C}">
      <dgm:prSet/>
      <dgm:spPr/>
      <dgm:t>
        <a:bodyPr/>
        <a:lstStyle/>
        <a:p>
          <a:endParaRPr lang="en-IN"/>
        </a:p>
      </dgm:t>
    </dgm:pt>
    <dgm:pt modelId="{87FFD7E2-55F5-4FEA-912F-CF77B891BBAD}" type="sibTrans" cxnId="{6175F4FE-3B5C-475C-802F-602DF62B301C}">
      <dgm:prSet/>
      <dgm:spPr/>
      <dgm:t>
        <a:bodyPr/>
        <a:lstStyle/>
        <a:p>
          <a:endParaRPr lang="en-IN"/>
        </a:p>
      </dgm:t>
    </dgm:pt>
    <dgm:pt modelId="{3D837E2A-9F65-445A-AFC9-4E89541BD7D1}" type="pres">
      <dgm:prSet presAssocID="{48B38BEF-FA22-4DEE-B187-773A285C3F1E}" presName="Name0" presStyleCnt="0">
        <dgm:presLayoutVars>
          <dgm:dir/>
          <dgm:animLvl val="lvl"/>
          <dgm:resizeHandles/>
        </dgm:presLayoutVars>
      </dgm:prSet>
      <dgm:spPr/>
    </dgm:pt>
    <dgm:pt modelId="{D393D0B7-4D88-4F09-951E-C7FDA410464D}" type="pres">
      <dgm:prSet presAssocID="{CD423032-7573-4C82-A3FF-EB01FC0FDB15}" presName="linNode" presStyleCnt="0"/>
      <dgm:spPr/>
    </dgm:pt>
    <dgm:pt modelId="{16E0C6CE-A2C0-4284-BFB4-65900A9F9877}" type="pres">
      <dgm:prSet presAssocID="{CD423032-7573-4C82-A3FF-EB01FC0FDB15}" presName="parentShp" presStyleLbl="node1" presStyleIdx="0" presStyleCnt="2">
        <dgm:presLayoutVars>
          <dgm:bulletEnabled val="1"/>
        </dgm:presLayoutVars>
      </dgm:prSet>
      <dgm:spPr/>
    </dgm:pt>
    <dgm:pt modelId="{DA355894-C84A-4485-A12A-2EF51EACDF05}" type="pres">
      <dgm:prSet presAssocID="{CD423032-7573-4C82-A3FF-EB01FC0FDB15}" presName="childShp" presStyleLbl="bgAccFollowNode1" presStyleIdx="0" presStyleCnt="2" custScaleX="113746">
        <dgm:presLayoutVars>
          <dgm:bulletEnabled val="1"/>
        </dgm:presLayoutVars>
      </dgm:prSet>
      <dgm:spPr/>
    </dgm:pt>
    <dgm:pt modelId="{22465BA4-4EDB-4E1A-A20F-5C1BB12A76D5}" type="pres">
      <dgm:prSet presAssocID="{198A820B-7886-4908-BEB3-C3A364A567A5}" presName="spacing" presStyleCnt="0"/>
      <dgm:spPr/>
    </dgm:pt>
    <dgm:pt modelId="{FC8C5EA2-7413-4239-822F-B94343780FA0}" type="pres">
      <dgm:prSet presAssocID="{0641634E-4254-4C49-9273-7747C6B8EEAD}" presName="linNode" presStyleCnt="0"/>
      <dgm:spPr/>
    </dgm:pt>
    <dgm:pt modelId="{85261BCB-0497-4D45-A040-46E6CC7DE6A1}" type="pres">
      <dgm:prSet presAssocID="{0641634E-4254-4C49-9273-7747C6B8EEAD}" presName="parentShp" presStyleLbl="node1" presStyleIdx="1" presStyleCnt="2">
        <dgm:presLayoutVars>
          <dgm:bulletEnabled val="1"/>
        </dgm:presLayoutVars>
      </dgm:prSet>
      <dgm:spPr/>
    </dgm:pt>
    <dgm:pt modelId="{DF4CCC6B-986A-4CAB-8051-16EEDA2C26CF}" type="pres">
      <dgm:prSet presAssocID="{0641634E-4254-4C49-9273-7747C6B8EEA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4B0DB2A-032E-114B-B706-DB8DD6456599}" type="presOf" srcId="{EC936DDE-0382-4462-B789-993DBE7F99BF}" destId="{DF4CCC6B-986A-4CAB-8051-16EEDA2C26CF}" srcOrd="0" destOrd="0" presId="urn:microsoft.com/office/officeart/2005/8/layout/vList6"/>
    <dgm:cxn modelId="{9415B938-7895-DA46-AF1C-D84DCC945530}" type="presOf" srcId="{48B38BEF-FA22-4DEE-B187-773A285C3F1E}" destId="{3D837E2A-9F65-445A-AFC9-4E89541BD7D1}" srcOrd="0" destOrd="0" presId="urn:microsoft.com/office/officeart/2005/8/layout/vList6"/>
    <dgm:cxn modelId="{3BC4B53D-7A5F-874F-8986-293EBB3BDFF8}" type="presOf" srcId="{501D2A2E-A69E-4D30-A71D-EE28457AEC8F}" destId="{DF4CCC6B-986A-4CAB-8051-16EEDA2C26CF}" srcOrd="0" destOrd="1" presId="urn:microsoft.com/office/officeart/2005/8/layout/vList6"/>
    <dgm:cxn modelId="{44008541-42A4-B24C-9A07-C423E41B4132}" type="presOf" srcId="{CD423032-7573-4C82-A3FF-EB01FC0FDB15}" destId="{16E0C6CE-A2C0-4284-BFB4-65900A9F9877}" srcOrd="0" destOrd="0" presId="urn:microsoft.com/office/officeart/2005/8/layout/vList6"/>
    <dgm:cxn modelId="{2845A147-0F29-A249-9797-63F7A4B19F37}" type="presOf" srcId="{C4474AE8-1127-4370-A045-6094D63325D2}" destId="{DF4CCC6B-986A-4CAB-8051-16EEDA2C26CF}" srcOrd="0" destOrd="2" presId="urn:microsoft.com/office/officeart/2005/8/layout/vList6"/>
    <dgm:cxn modelId="{6066684A-9099-44B5-BBB2-0A41F2442058}" srcId="{CD423032-7573-4C82-A3FF-EB01FC0FDB15}" destId="{4B89D1FA-4F1B-497C-B67A-9B6EC0AF370C}" srcOrd="0" destOrd="0" parTransId="{B4EDBE39-CC9F-4F1A-8DB8-FF992FC505C1}" sibTransId="{0AF32F4F-B11A-477C-AE1B-4CF2784EC623}"/>
    <dgm:cxn modelId="{19B0EF69-9613-4CC1-8D2C-CE13DBFB15CA}" srcId="{0641634E-4254-4C49-9273-7747C6B8EEAD}" destId="{AEDE846B-6D8A-4CAA-8A08-8D8C685C5D3B}" srcOrd="3" destOrd="0" parTransId="{4F0F4EDB-74C1-41D4-86DF-B46B8FF8DD70}" sibTransId="{E023CEFC-D82F-43BE-B30B-899C83BF732C}"/>
    <dgm:cxn modelId="{BF04E77F-2018-45C6-8923-A4B365E98E54}" srcId="{0641634E-4254-4C49-9273-7747C6B8EEAD}" destId="{501D2A2E-A69E-4D30-A71D-EE28457AEC8F}" srcOrd="1" destOrd="0" parTransId="{8350897D-DF37-41B6-A2AC-68894F943495}" sibTransId="{5646AD44-8776-4694-94E8-BE00BAD0F486}"/>
    <dgm:cxn modelId="{D1D61285-1F53-4E5C-B004-B1E3B16E6206}" srcId="{0641634E-4254-4C49-9273-7747C6B8EEAD}" destId="{EC936DDE-0382-4462-B789-993DBE7F99BF}" srcOrd="0" destOrd="0" parTransId="{6285514F-93C7-4614-B87A-E910F8104221}" sibTransId="{922B7912-7469-4B51-8B78-B00E6D6C5753}"/>
    <dgm:cxn modelId="{754A4386-1D20-7B42-AD21-C60FB1306CD4}" type="presOf" srcId="{0641634E-4254-4C49-9273-7747C6B8EEAD}" destId="{85261BCB-0497-4D45-A040-46E6CC7DE6A1}" srcOrd="0" destOrd="0" presId="urn:microsoft.com/office/officeart/2005/8/layout/vList6"/>
    <dgm:cxn modelId="{A9EBCC86-0F74-49A7-BCB3-256DC35AC282}" srcId="{48B38BEF-FA22-4DEE-B187-773A285C3F1E}" destId="{0641634E-4254-4C49-9273-7747C6B8EEAD}" srcOrd="1" destOrd="0" parTransId="{FFECD65F-A513-48A9-BB3A-53834FBFA840}" sibTransId="{F97F68DB-8C07-45DA-A421-E2FED08BD856}"/>
    <dgm:cxn modelId="{549CE9AC-C6C6-8C4D-860C-462455379437}" type="presOf" srcId="{AEDE846B-6D8A-4CAA-8A08-8D8C685C5D3B}" destId="{DF4CCC6B-986A-4CAB-8051-16EEDA2C26CF}" srcOrd="0" destOrd="3" presId="urn:microsoft.com/office/officeart/2005/8/layout/vList6"/>
    <dgm:cxn modelId="{2C91BAD5-253A-F14E-A53D-2C7049B27DF9}" type="presOf" srcId="{4B89D1FA-4F1B-497C-B67A-9B6EC0AF370C}" destId="{DA355894-C84A-4485-A12A-2EF51EACDF05}" srcOrd="0" destOrd="0" presId="urn:microsoft.com/office/officeart/2005/8/layout/vList6"/>
    <dgm:cxn modelId="{6175F4FE-3B5C-475C-802F-602DF62B301C}" srcId="{0641634E-4254-4C49-9273-7747C6B8EEAD}" destId="{C4474AE8-1127-4370-A045-6094D63325D2}" srcOrd="2" destOrd="0" parTransId="{D14AB0A1-17C3-4862-B299-D2EF4C0B080A}" sibTransId="{87FFD7E2-55F5-4FEA-912F-CF77B891BBAD}"/>
    <dgm:cxn modelId="{DBDF11FF-7EA2-4286-806E-DC29A8D3FCC3}" srcId="{48B38BEF-FA22-4DEE-B187-773A285C3F1E}" destId="{CD423032-7573-4C82-A3FF-EB01FC0FDB15}" srcOrd="0" destOrd="0" parTransId="{5460FA1F-5916-43E0-8609-1F71A91D7422}" sibTransId="{198A820B-7886-4908-BEB3-C3A364A567A5}"/>
    <dgm:cxn modelId="{EA0C950D-4600-FF43-A6D6-799530AC1A73}" type="presParOf" srcId="{3D837E2A-9F65-445A-AFC9-4E89541BD7D1}" destId="{D393D0B7-4D88-4F09-951E-C7FDA410464D}" srcOrd="0" destOrd="0" presId="urn:microsoft.com/office/officeart/2005/8/layout/vList6"/>
    <dgm:cxn modelId="{723BCCD9-A5BC-3744-A9A9-239A740A6A82}" type="presParOf" srcId="{D393D0B7-4D88-4F09-951E-C7FDA410464D}" destId="{16E0C6CE-A2C0-4284-BFB4-65900A9F9877}" srcOrd="0" destOrd="0" presId="urn:microsoft.com/office/officeart/2005/8/layout/vList6"/>
    <dgm:cxn modelId="{C66B6D3F-8F94-9847-8C95-461600B64A2C}" type="presParOf" srcId="{D393D0B7-4D88-4F09-951E-C7FDA410464D}" destId="{DA355894-C84A-4485-A12A-2EF51EACDF05}" srcOrd="1" destOrd="0" presId="urn:microsoft.com/office/officeart/2005/8/layout/vList6"/>
    <dgm:cxn modelId="{9427D93D-357F-1C47-9012-4165CC8AC990}" type="presParOf" srcId="{3D837E2A-9F65-445A-AFC9-4E89541BD7D1}" destId="{22465BA4-4EDB-4E1A-A20F-5C1BB12A76D5}" srcOrd="1" destOrd="0" presId="urn:microsoft.com/office/officeart/2005/8/layout/vList6"/>
    <dgm:cxn modelId="{64476221-9FE5-0441-95E0-0B7FE66D6A27}" type="presParOf" srcId="{3D837E2A-9F65-445A-AFC9-4E89541BD7D1}" destId="{FC8C5EA2-7413-4239-822F-B94343780FA0}" srcOrd="2" destOrd="0" presId="urn:microsoft.com/office/officeart/2005/8/layout/vList6"/>
    <dgm:cxn modelId="{17167024-029B-A74C-9AAA-8B6030B50F62}" type="presParOf" srcId="{FC8C5EA2-7413-4239-822F-B94343780FA0}" destId="{85261BCB-0497-4D45-A040-46E6CC7DE6A1}" srcOrd="0" destOrd="0" presId="urn:microsoft.com/office/officeart/2005/8/layout/vList6"/>
    <dgm:cxn modelId="{46B5A325-154C-2E4D-A40B-D2613EC5E274}" type="presParOf" srcId="{FC8C5EA2-7413-4239-822F-B94343780FA0}" destId="{DF4CCC6B-986A-4CAB-8051-16EEDA2C26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A770AD-C74D-BF49-B640-C4DA7B79AAFA}" type="doc">
      <dgm:prSet loTypeId="urn:microsoft.com/office/officeart/2005/8/layout/hierarchy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1D6645-9BAB-9D4E-88BB-17221C38C48E}">
      <dgm:prSet phldrT="[Text]" custT="1"/>
      <dgm:spPr/>
      <dgm:t>
        <a:bodyPr/>
        <a:lstStyle/>
        <a:p>
          <a:r>
            <a:rPr lang="en-US" sz="2800" b="1">
              <a:solidFill>
                <a:srgbClr val="C00000"/>
              </a:solidFill>
            </a:rPr>
            <a:t>Hormonal Monitoring </a:t>
          </a:r>
        </a:p>
      </dgm:t>
    </dgm:pt>
    <dgm:pt modelId="{C1DB8248-BAF5-3C49-A5F9-70A8EBF6A3B0}" type="parTrans" cxnId="{402D3148-9404-EC48-BBB0-E895620A13D4}">
      <dgm:prSet/>
      <dgm:spPr/>
      <dgm:t>
        <a:bodyPr/>
        <a:lstStyle/>
        <a:p>
          <a:endParaRPr lang="en-US"/>
        </a:p>
      </dgm:t>
    </dgm:pt>
    <dgm:pt modelId="{09E661B6-E67F-284E-B03F-B46A9066BAC6}" type="sibTrans" cxnId="{402D3148-9404-EC48-BBB0-E895620A13D4}">
      <dgm:prSet/>
      <dgm:spPr/>
      <dgm:t>
        <a:bodyPr/>
        <a:lstStyle/>
        <a:p>
          <a:endParaRPr lang="en-US"/>
        </a:p>
      </dgm:t>
    </dgm:pt>
    <dgm:pt modelId="{6B060398-6CC2-1546-A118-CED58AE7BA23}">
      <dgm:prSet phldrT="[Text]" custT="1"/>
      <dgm:spPr/>
      <dgm:t>
        <a:bodyPr/>
        <a:lstStyle/>
        <a:p>
          <a:r>
            <a:rPr lang="en-US" sz="2000" b="1">
              <a:solidFill>
                <a:srgbClr val="2723B7"/>
              </a:solidFill>
            </a:rPr>
            <a:t>Stimulated cycle</a:t>
          </a:r>
        </a:p>
      </dgm:t>
    </dgm:pt>
    <dgm:pt modelId="{A9736E9A-5D99-B942-9372-DFDA2B5E15D9}" type="parTrans" cxnId="{DA57F3DD-39D5-F741-9A84-3DE81299B09A}">
      <dgm:prSet/>
      <dgm:spPr/>
      <dgm:t>
        <a:bodyPr/>
        <a:lstStyle/>
        <a:p>
          <a:endParaRPr lang="en-US"/>
        </a:p>
      </dgm:t>
    </dgm:pt>
    <dgm:pt modelId="{C5C296AD-7D77-6A4A-8BAB-456C50B838CF}" type="sibTrans" cxnId="{DA57F3DD-39D5-F741-9A84-3DE81299B09A}">
      <dgm:prSet/>
      <dgm:spPr/>
      <dgm:t>
        <a:bodyPr/>
        <a:lstStyle/>
        <a:p>
          <a:endParaRPr lang="en-US"/>
        </a:p>
      </dgm:t>
    </dgm:pt>
    <dgm:pt modelId="{EC185B52-BC41-4F4F-9229-78634C11347C}">
      <dgm:prSet phldrT="[Text]" custT="1"/>
      <dgm:spPr/>
      <dgm:t>
        <a:bodyPr/>
        <a:lstStyle/>
        <a:p>
          <a:r>
            <a:rPr lang="en-US" sz="1800" b="1"/>
            <a:t>Baseline E2 , 50 </a:t>
          </a:r>
          <a:r>
            <a:rPr lang="en-US" sz="1800" b="1" err="1"/>
            <a:t>pg</a:t>
          </a:r>
          <a:r>
            <a:rPr lang="en-US" sz="1800" b="1"/>
            <a:t>/ml and P4 , 1 ng/ml to initiate ovarian stimulation</a:t>
          </a:r>
        </a:p>
        <a:p>
          <a:r>
            <a:rPr lang="en-US" sz="1800" b="1"/>
            <a:t>Day 4 E2 – to know time for initiation of antagonist</a:t>
          </a:r>
        </a:p>
      </dgm:t>
    </dgm:pt>
    <dgm:pt modelId="{DA03AE7D-43E4-1D45-82F0-D858D372D593}" type="parTrans" cxnId="{A41619AF-E077-DF4E-93EA-F0CE85F5C76E}">
      <dgm:prSet/>
      <dgm:spPr/>
      <dgm:t>
        <a:bodyPr/>
        <a:lstStyle/>
        <a:p>
          <a:endParaRPr lang="en-US"/>
        </a:p>
      </dgm:t>
    </dgm:pt>
    <dgm:pt modelId="{AF660CA2-DF7B-3E4B-A3EF-55BBD71A6D64}" type="sibTrans" cxnId="{A41619AF-E077-DF4E-93EA-F0CE85F5C76E}">
      <dgm:prSet/>
      <dgm:spPr/>
      <dgm:t>
        <a:bodyPr/>
        <a:lstStyle/>
        <a:p>
          <a:endParaRPr lang="en-US"/>
        </a:p>
      </dgm:t>
    </dgm:pt>
    <dgm:pt modelId="{C2819A91-086A-EA41-B903-8D66FB9A36AE}">
      <dgm:prSet phldrT="[Text]" custT="1"/>
      <dgm:spPr/>
      <dgm:t>
        <a:bodyPr/>
        <a:lstStyle/>
        <a:p>
          <a:r>
            <a:rPr lang="en-US" sz="1800" b="1"/>
            <a:t>On day of ovulation trigger </a:t>
          </a:r>
        </a:p>
        <a:p>
          <a:r>
            <a:rPr lang="en-US" sz="1800" b="1"/>
            <a:t>E2 – to predict response</a:t>
          </a:r>
        </a:p>
        <a:p>
          <a:r>
            <a:rPr lang="en-US" sz="1800" b="1"/>
            <a:t>P4 to know if late follicular elevation present</a:t>
          </a:r>
        </a:p>
      </dgm:t>
    </dgm:pt>
    <dgm:pt modelId="{E19AC85A-5F0E-574F-AEDF-6EBD322FF807}" type="parTrans" cxnId="{1342B6A1-D241-D44F-BF62-9C896E6D8CD1}">
      <dgm:prSet/>
      <dgm:spPr/>
      <dgm:t>
        <a:bodyPr/>
        <a:lstStyle/>
        <a:p>
          <a:endParaRPr lang="en-US"/>
        </a:p>
      </dgm:t>
    </dgm:pt>
    <dgm:pt modelId="{2895146B-E8D8-3946-9A74-075142CF631A}" type="sibTrans" cxnId="{1342B6A1-D241-D44F-BF62-9C896E6D8CD1}">
      <dgm:prSet/>
      <dgm:spPr/>
      <dgm:t>
        <a:bodyPr/>
        <a:lstStyle/>
        <a:p>
          <a:endParaRPr lang="en-US"/>
        </a:p>
      </dgm:t>
    </dgm:pt>
    <dgm:pt modelId="{0892F43A-BAFE-7043-A7B9-30401F4CDB2D}">
      <dgm:prSet phldrT="[Text]" custT="1"/>
      <dgm:spPr/>
      <dgm:t>
        <a:bodyPr/>
        <a:lstStyle/>
        <a:p>
          <a:r>
            <a:rPr lang="en-US" sz="2000" b="1">
              <a:solidFill>
                <a:srgbClr val="2723B7"/>
              </a:solidFill>
            </a:rPr>
            <a:t>Natural cycle</a:t>
          </a:r>
        </a:p>
        <a:p>
          <a:r>
            <a:rPr lang="en-US" sz="2000" b="1">
              <a:solidFill>
                <a:srgbClr val="2723B7"/>
              </a:solidFill>
            </a:rPr>
            <a:t>Blood levels</a:t>
          </a:r>
        </a:p>
        <a:p>
          <a:r>
            <a:rPr lang="en-US" sz="2000" b="1">
              <a:solidFill>
                <a:srgbClr val="2723B7"/>
              </a:solidFill>
            </a:rPr>
            <a:t>Urinary LH kit</a:t>
          </a:r>
        </a:p>
      </dgm:t>
    </dgm:pt>
    <dgm:pt modelId="{857AC40E-8C3A-FB49-8A18-5D97B426B037}" type="parTrans" cxnId="{916AFCDE-0B98-714E-9B6F-91B5A5F2A416}">
      <dgm:prSet/>
      <dgm:spPr/>
      <dgm:t>
        <a:bodyPr/>
        <a:lstStyle/>
        <a:p>
          <a:endParaRPr lang="en-US"/>
        </a:p>
      </dgm:t>
    </dgm:pt>
    <dgm:pt modelId="{0BBB9AEA-8CE4-614B-97C4-4CFEBB70D48D}" type="sibTrans" cxnId="{916AFCDE-0B98-714E-9B6F-91B5A5F2A416}">
      <dgm:prSet/>
      <dgm:spPr/>
      <dgm:t>
        <a:bodyPr/>
        <a:lstStyle/>
        <a:p>
          <a:endParaRPr lang="en-US"/>
        </a:p>
      </dgm:t>
    </dgm:pt>
    <dgm:pt modelId="{3BBD2096-AC33-FB46-984A-44E29CCD7143}">
      <dgm:prSet phldrT="[Text]" custT="1"/>
      <dgm:spPr/>
      <dgm:t>
        <a:bodyPr/>
        <a:lstStyle/>
        <a:p>
          <a:r>
            <a:rPr lang="en-US" sz="1800" b="1"/>
            <a:t>Only FET cycles</a:t>
          </a:r>
        </a:p>
        <a:p>
          <a:r>
            <a:rPr lang="en-US" sz="1800" b="1"/>
            <a:t>LH once follicle  16 – 17mm to determine LH surge to time the FET</a:t>
          </a:r>
          <a:endParaRPr lang="en-US" sz="2000" b="1"/>
        </a:p>
      </dgm:t>
    </dgm:pt>
    <dgm:pt modelId="{EA95724C-B522-C34A-A671-EF1739F30C20}" type="parTrans" cxnId="{D9C8FFD0-6E75-1044-8A73-EAEE6ACFE7F0}">
      <dgm:prSet/>
      <dgm:spPr/>
      <dgm:t>
        <a:bodyPr/>
        <a:lstStyle/>
        <a:p>
          <a:endParaRPr lang="en-US"/>
        </a:p>
      </dgm:t>
    </dgm:pt>
    <dgm:pt modelId="{539061F3-1325-4B4B-933D-7AE57B6F21B3}" type="sibTrans" cxnId="{D9C8FFD0-6E75-1044-8A73-EAEE6ACFE7F0}">
      <dgm:prSet/>
      <dgm:spPr/>
      <dgm:t>
        <a:bodyPr/>
        <a:lstStyle/>
        <a:p>
          <a:endParaRPr lang="en-US"/>
        </a:p>
      </dgm:t>
    </dgm:pt>
    <dgm:pt modelId="{8DECF9D0-EB0F-7348-AEB0-5D32708ABC42}">
      <dgm:prSet phldrT="[Text]" custT="1"/>
      <dgm:spPr/>
      <dgm:t>
        <a:bodyPr/>
        <a:lstStyle/>
        <a:p>
          <a:r>
            <a:rPr lang="en-US" sz="1800" b="1"/>
            <a:t>E2 levels may be done between day 4 to day of ovulation trigger in presence of poor or hyper response to determine </a:t>
          </a:r>
          <a:r>
            <a:rPr lang="en-US" sz="1800" b="1" err="1"/>
            <a:t>neccesity</a:t>
          </a:r>
          <a:r>
            <a:rPr lang="en-US" sz="1800" b="1"/>
            <a:t> to increase or decrease gonadotropin dose</a:t>
          </a:r>
        </a:p>
      </dgm:t>
    </dgm:pt>
    <dgm:pt modelId="{4A2BC376-E716-1A42-9ACD-B40154A0B565}" type="parTrans" cxnId="{0C8CFE0A-E66F-2449-974C-9AB40476BAE9}">
      <dgm:prSet/>
      <dgm:spPr/>
      <dgm:t>
        <a:bodyPr/>
        <a:lstStyle/>
        <a:p>
          <a:endParaRPr lang="en-US"/>
        </a:p>
      </dgm:t>
    </dgm:pt>
    <dgm:pt modelId="{A9F238B0-AF42-AF4D-89B5-AD742DE97FCD}" type="sibTrans" cxnId="{0C8CFE0A-E66F-2449-974C-9AB40476BAE9}">
      <dgm:prSet/>
      <dgm:spPr/>
      <dgm:t>
        <a:bodyPr/>
        <a:lstStyle/>
        <a:p>
          <a:endParaRPr lang="en-US"/>
        </a:p>
      </dgm:t>
    </dgm:pt>
    <dgm:pt modelId="{7DB64559-E17B-7B4D-84CE-86F7573FA1E3}" type="pres">
      <dgm:prSet presAssocID="{B6A770AD-C74D-BF49-B640-C4DA7B79AA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B87486-0492-B143-B9BD-DED91CE05E99}" type="pres">
      <dgm:prSet presAssocID="{9A1D6645-9BAB-9D4E-88BB-17221C38C48E}" presName="root1" presStyleCnt="0"/>
      <dgm:spPr/>
    </dgm:pt>
    <dgm:pt modelId="{E916FF66-414C-114B-BCCB-6F15B2876A5B}" type="pres">
      <dgm:prSet presAssocID="{9A1D6645-9BAB-9D4E-88BB-17221C38C48E}" presName="LevelOneTextNode" presStyleLbl="node0" presStyleIdx="0" presStyleCnt="1">
        <dgm:presLayoutVars>
          <dgm:chPref val="3"/>
        </dgm:presLayoutVars>
      </dgm:prSet>
      <dgm:spPr/>
    </dgm:pt>
    <dgm:pt modelId="{03EC7791-D215-D444-B5A9-16701615F13C}" type="pres">
      <dgm:prSet presAssocID="{9A1D6645-9BAB-9D4E-88BB-17221C38C48E}" presName="level2hierChild" presStyleCnt="0"/>
      <dgm:spPr/>
    </dgm:pt>
    <dgm:pt modelId="{92A70BC2-1CED-4544-B7CF-9E33D668C4C7}" type="pres">
      <dgm:prSet presAssocID="{A9736E9A-5D99-B942-9372-DFDA2B5E15D9}" presName="conn2-1" presStyleLbl="parChTrans1D2" presStyleIdx="0" presStyleCnt="2"/>
      <dgm:spPr/>
    </dgm:pt>
    <dgm:pt modelId="{B0088928-2CF5-A149-8D8E-EFB40FCDBA11}" type="pres">
      <dgm:prSet presAssocID="{A9736E9A-5D99-B942-9372-DFDA2B5E15D9}" presName="connTx" presStyleLbl="parChTrans1D2" presStyleIdx="0" presStyleCnt="2"/>
      <dgm:spPr/>
    </dgm:pt>
    <dgm:pt modelId="{6574F470-3435-BF4D-B81D-582109799763}" type="pres">
      <dgm:prSet presAssocID="{6B060398-6CC2-1546-A118-CED58AE7BA23}" presName="root2" presStyleCnt="0"/>
      <dgm:spPr/>
    </dgm:pt>
    <dgm:pt modelId="{75B734AE-05F6-0A46-9E27-8DAB97EB6808}" type="pres">
      <dgm:prSet presAssocID="{6B060398-6CC2-1546-A118-CED58AE7BA23}" presName="LevelTwoTextNode" presStyleLbl="node2" presStyleIdx="0" presStyleCnt="2">
        <dgm:presLayoutVars>
          <dgm:chPref val="3"/>
        </dgm:presLayoutVars>
      </dgm:prSet>
      <dgm:spPr/>
    </dgm:pt>
    <dgm:pt modelId="{04485335-505D-B443-B7E8-88168909ECA5}" type="pres">
      <dgm:prSet presAssocID="{6B060398-6CC2-1546-A118-CED58AE7BA23}" presName="level3hierChild" presStyleCnt="0"/>
      <dgm:spPr/>
    </dgm:pt>
    <dgm:pt modelId="{2C8BAFDB-CD7E-474C-BD89-821291B1B468}" type="pres">
      <dgm:prSet presAssocID="{DA03AE7D-43E4-1D45-82F0-D858D372D593}" presName="conn2-1" presStyleLbl="parChTrans1D3" presStyleIdx="0" presStyleCnt="4"/>
      <dgm:spPr/>
    </dgm:pt>
    <dgm:pt modelId="{F9F21FD6-6DEC-B44F-BB44-A2B24BF44A8A}" type="pres">
      <dgm:prSet presAssocID="{DA03AE7D-43E4-1D45-82F0-D858D372D593}" presName="connTx" presStyleLbl="parChTrans1D3" presStyleIdx="0" presStyleCnt="4"/>
      <dgm:spPr/>
    </dgm:pt>
    <dgm:pt modelId="{D93D5E0C-27F9-DE45-9C20-2F81FDBE068E}" type="pres">
      <dgm:prSet presAssocID="{EC185B52-BC41-4F4F-9229-78634C11347C}" presName="root2" presStyleCnt="0"/>
      <dgm:spPr/>
    </dgm:pt>
    <dgm:pt modelId="{05774C34-E1AD-EB4D-A201-58AA836AB062}" type="pres">
      <dgm:prSet presAssocID="{EC185B52-BC41-4F4F-9229-78634C11347C}" presName="LevelTwoTextNode" presStyleLbl="node3" presStyleIdx="0" presStyleCnt="4">
        <dgm:presLayoutVars>
          <dgm:chPref val="3"/>
        </dgm:presLayoutVars>
      </dgm:prSet>
      <dgm:spPr/>
    </dgm:pt>
    <dgm:pt modelId="{AE659855-8361-1640-8F80-F49BFE468902}" type="pres">
      <dgm:prSet presAssocID="{EC185B52-BC41-4F4F-9229-78634C11347C}" presName="level3hierChild" presStyleCnt="0"/>
      <dgm:spPr/>
    </dgm:pt>
    <dgm:pt modelId="{480CE092-4AC4-894B-8F5E-3A08EE28EEA6}" type="pres">
      <dgm:prSet presAssocID="{E19AC85A-5F0E-574F-AEDF-6EBD322FF807}" presName="conn2-1" presStyleLbl="parChTrans1D3" presStyleIdx="1" presStyleCnt="4"/>
      <dgm:spPr/>
    </dgm:pt>
    <dgm:pt modelId="{C82E3134-4997-004B-B987-BC9A52C887B9}" type="pres">
      <dgm:prSet presAssocID="{E19AC85A-5F0E-574F-AEDF-6EBD322FF807}" presName="connTx" presStyleLbl="parChTrans1D3" presStyleIdx="1" presStyleCnt="4"/>
      <dgm:spPr/>
    </dgm:pt>
    <dgm:pt modelId="{14FFC252-FE23-E040-A199-E4F09B71E563}" type="pres">
      <dgm:prSet presAssocID="{C2819A91-086A-EA41-B903-8D66FB9A36AE}" presName="root2" presStyleCnt="0"/>
      <dgm:spPr/>
    </dgm:pt>
    <dgm:pt modelId="{5A6CFA21-5F12-E145-B805-8C93E853A731}" type="pres">
      <dgm:prSet presAssocID="{C2819A91-086A-EA41-B903-8D66FB9A36AE}" presName="LevelTwoTextNode" presStyleLbl="node3" presStyleIdx="1" presStyleCnt="4">
        <dgm:presLayoutVars>
          <dgm:chPref val="3"/>
        </dgm:presLayoutVars>
      </dgm:prSet>
      <dgm:spPr/>
    </dgm:pt>
    <dgm:pt modelId="{0B99E88B-602A-E344-99EF-AC7198678BD8}" type="pres">
      <dgm:prSet presAssocID="{C2819A91-086A-EA41-B903-8D66FB9A36AE}" presName="level3hierChild" presStyleCnt="0"/>
      <dgm:spPr/>
    </dgm:pt>
    <dgm:pt modelId="{84375B02-8604-9648-83A2-15C7E7564EF5}" type="pres">
      <dgm:prSet presAssocID="{4A2BC376-E716-1A42-9ACD-B40154A0B565}" presName="conn2-1" presStyleLbl="parChTrans1D3" presStyleIdx="2" presStyleCnt="4"/>
      <dgm:spPr/>
    </dgm:pt>
    <dgm:pt modelId="{90D6E519-C43B-5645-96F1-95B7BD587687}" type="pres">
      <dgm:prSet presAssocID="{4A2BC376-E716-1A42-9ACD-B40154A0B565}" presName="connTx" presStyleLbl="parChTrans1D3" presStyleIdx="2" presStyleCnt="4"/>
      <dgm:spPr/>
    </dgm:pt>
    <dgm:pt modelId="{EED897A8-81BD-654B-A2DF-CEC9447D7C57}" type="pres">
      <dgm:prSet presAssocID="{8DECF9D0-EB0F-7348-AEB0-5D32708ABC42}" presName="root2" presStyleCnt="0"/>
      <dgm:spPr/>
    </dgm:pt>
    <dgm:pt modelId="{9F396352-682D-434E-8A7A-F52E71F1FD7D}" type="pres">
      <dgm:prSet presAssocID="{8DECF9D0-EB0F-7348-AEB0-5D32708ABC42}" presName="LevelTwoTextNode" presStyleLbl="node3" presStyleIdx="2" presStyleCnt="4" custScaleY="117213">
        <dgm:presLayoutVars>
          <dgm:chPref val="3"/>
        </dgm:presLayoutVars>
      </dgm:prSet>
      <dgm:spPr/>
    </dgm:pt>
    <dgm:pt modelId="{3F9F09B9-9381-BE41-AB38-BED73D08EC85}" type="pres">
      <dgm:prSet presAssocID="{8DECF9D0-EB0F-7348-AEB0-5D32708ABC42}" presName="level3hierChild" presStyleCnt="0"/>
      <dgm:spPr/>
    </dgm:pt>
    <dgm:pt modelId="{1E389065-CFE4-0A4E-AAC1-904404A9ED8C}" type="pres">
      <dgm:prSet presAssocID="{857AC40E-8C3A-FB49-8A18-5D97B426B037}" presName="conn2-1" presStyleLbl="parChTrans1D2" presStyleIdx="1" presStyleCnt="2"/>
      <dgm:spPr/>
    </dgm:pt>
    <dgm:pt modelId="{2602B4F1-6D6E-A34F-B4C1-7E970959DFCB}" type="pres">
      <dgm:prSet presAssocID="{857AC40E-8C3A-FB49-8A18-5D97B426B037}" presName="connTx" presStyleLbl="parChTrans1D2" presStyleIdx="1" presStyleCnt="2"/>
      <dgm:spPr/>
    </dgm:pt>
    <dgm:pt modelId="{6DDA47F8-4F99-B54D-BC36-C4D9B419789C}" type="pres">
      <dgm:prSet presAssocID="{0892F43A-BAFE-7043-A7B9-30401F4CDB2D}" presName="root2" presStyleCnt="0"/>
      <dgm:spPr/>
    </dgm:pt>
    <dgm:pt modelId="{2EF71AEA-E862-1340-8540-4673CF987859}" type="pres">
      <dgm:prSet presAssocID="{0892F43A-BAFE-7043-A7B9-30401F4CDB2D}" presName="LevelTwoTextNode" presStyleLbl="node2" presStyleIdx="1" presStyleCnt="2">
        <dgm:presLayoutVars>
          <dgm:chPref val="3"/>
        </dgm:presLayoutVars>
      </dgm:prSet>
      <dgm:spPr/>
    </dgm:pt>
    <dgm:pt modelId="{C5E7BEF7-A956-4443-A8B7-9F4B6452E9E2}" type="pres">
      <dgm:prSet presAssocID="{0892F43A-BAFE-7043-A7B9-30401F4CDB2D}" presName="level3hierChild" presStyleCnt="0"/>
      <dgm:spPr/>
    </dgm:pt>
    <dgm:pt modelId="{76AE88E9-E60E-F441-9240-966492F0D2FF}" type="pres">
      <dgm:prSet presAssocID="{EA95724C-B522-C34A-A671-EF1739F30C20}" presName="conn2-1" presStyleLbl="parChTrans1D3" presStyleIdx="3" presStyleCnt="4"/>
      <dgm:spPr/>
    </dgm:pt>
    <dgm:pt modelId="{4BA13632-88E6-6F49-BF35-545A66E54F4F}" type="pres">
      <dgm:prSet presAssocID="{EA95724C-B522-C34A-A671-EF1739F30C20}" presName="connTx" presStyleLbl="parChTrans1D3" presStyleIdx="3" presStyleCnt="4"/>
      <dgm:spPr/>
    </dgm:pt>
    <dgm:pt modelId="{B22595AB-2F87-A644-855C-3D3DDB002ED0}" type="pres">
      <dgm:prSet presAssocID="{3BBD2096-AC33-FB46-984A-44E29CCD7143}" presName="root2" presStyleCnt="0"/>
      <dgm:spPr/>
    </dgm:pt>
    <dgm:pt modelId="{3AE62B81-1097-1A4C-BC11-045DEBA435DD}" type="pres">
      <dgm:prSet presAssocID="{3BBD2096-AC33-FB46-984A-44E29CCD7143}" presName="LevelTwoTextNode" presStyleLbl="node3" presStyleIdx="3" presStyleCnt="4">
        <dgm:presLayoutVars>
          <dgm:chPref val="3"/>
        </dgm:presLayoutVars>
      </dgm:prSet>
      <dgm:spPr/>
    </dgm:pt>
    <dgm:pt modelId="{D593AC3B-9367-B741-B55D-F879C152F586}" type="pres">
      <dgm:prSet presAssocID="{3BBD2096-AC33-FB46-984A-44E29CCD7143}" presName="level3hierChild" presStyleCnt="0"/>
      <dgm:spPr/>
    </dgm:pt>
  </dgm:ptLst>
  <dgm:cxnLst>
    <dgm:cxn modelId="{0C8CFE0A-E66F-2449-974C-9AB40476BAE9}" srcId="{6B060398-6CC2-1546-A118-CED58AE7BA23}" destId="{8DECF9D0-EB0F-7348-AEB0-5D32708ABC42}" srcOrd="2" destOrd="0" parTransId="{4A2BC376-E716-1A42-9ACD-B40154A0B565}" sibTransId="{A9F238B0-AF42-AF4D-89B5-AD742DE97FCD}"/>
    <dgm:cxn modelId="{964D900D-654D-684D-99AD-4E3E6D7F2E17}" type="presOf" srcId="{EA95724C-B522-C34A-A671-EF1739F30C20}" destId="{76AE88E9-E60E-F441-9240-966492F0D2FF}" srcOrd="0" destOrd="0" presId="urn:microsoft.com/office/officeart/2005/8/layout/hierarchy2"/>
    <dgm:cxn modelId="{817CEB1F-4259-DA49-8C39-F89B4D2D723D}" type="presOf" srcId="{4A2BC376-E716-1A42-9ACD-B40154A0B565}" destId="{84375B02-8604-9648-83A2-15C7E7564EF5}" srcOrd="0" destOrd="0" presId="urn:microsoft.com/office/officeart/2005/8/layout/hierarchy2"/>
    <dgm:cxn modelId="{98309D2C-6855-FA46-B68D-04BE6E83C24A}" type="presOf" srcId="{857AC40E-8C3A-FB49-8A18-5D97B426B037}" destId="{1E389065-CFE4-0A4E-AAC1-904404A9ED8C}" srcOrd="0" destOrd="0" presId="urn:microsoft.com/office/officeart/2005/8/layout/hierarchy2"/>
    <dgm:cxn modelId="{B5158C33-C990-F146-9865-A781B3894C5D}" type="presOf" srcId="{9A1D6645-9BAB-9D4E-88BB-17221C38C48E}" destId="{E916FF66-414C-114B-BCCB-6F15B2876A5B}" srcOrd="0" destOrd="0" presId="urn:microsoft.com/office/officeart/2005/8/layout/hierarchy2"/>
    <dgm:cxn modelId="{99594846-8054-9146-BD9F-F15235E0EC6C}" type="presOf" srcId="{EA95724C-B522-C34A-A671-EF1739F30C20}" destId="{4BA13632-88E6-6F49-BF35-545A66E54F4F}" srcOrd="1" destOrd="0" presId="urn:microsoft.com/office/officeart/2005/8/layout/hierarchy2"/>
    <dgm:cxn modelId="{CB3BB446-710A-914A-AF4E-17DEBBF6C334}" type="presOf" srcId="{A9736E9A-5D99-B942-9372-DFDA2B5E15D9}" destId="{92A70BC2-1CED-4544-B7CF-9E33D668C4C7}" srcOrd="0" destOrd="0" presId="urn:microsoft.com/office/officeart/2005/8/layout/hierarchy2"/>
    <dgm:cxn modelId="{402D3148-9404-EC48-BBB0-E895620A13D4}" srcId="{B6A770AD-C74D-BF49-B640-C4DA7B79AAFA}" destId="{9A1D6645-9BAB-9D4E-88BB-17221C38C48E}" srcOrd="0" destOrd="0" parTransId="{C1DB8248-BAF5-3C49-A5F9-70A8EBF6A3B0}" sibTransId="{09E661B6-E67F-284E-B03F-B46A9066BAC6}"/>
    <dgm:cxn modelId="{BF554948-7192-7146-844E-F33EA2DA2402}" type="presOf" srcId="{DA03AE7D-43E4-1D45-82F0-D858D372D593}" destId="{F9F21FD6-6DEC-B44F-BB44-A2B24BF44A8A}" srcOrd="1" destOrd="0" presId="urn:microsoft.com/office/officeart/2005/8/layout/hierarchy2"/>
    <dgm:cxn modelId="{9E3B8C56-4DD3-1D48-AF87-C461BFD373BD}" type="presOf" srcId="{6B060398-6CC2-1546-A118-CED58AE7BA23}" destId="{75B734AE-05F6-0A46-9E27-8DAB97EB6808}" srcOrd="0" destOrd="0" presId="urn:microsoft.com/office/officeart/2005/8/layout/hierarchy2"/>
    <dgm:cxn modelId="{6020BF65-97B0-5F49-BCB6-AB8E6FDB59CF}" type="presOf" srcId="{3BBD2096-AC33-FB46-984A-44E29CCD7143}" destId="{3AE62B81-1097-1A4C-BC11-045DEBA435DD}" srcOrd="0" destOrd="0" presId="urn:microsoft.com/office/officeart/2005/8/layout/hierarchy2"/>
    <dgm:cxn modelId="{85174D87-4ACC-FD4B-8A7E-E9B2B0B41E3A}" type="presOf" srcId="{E19AC85A-5F0E-574F-AEDF-6EBD322FF807}" destId="{480CE092-4AC4-894B-8F5E-3A08EE28EEA6}" srcOrd="0" destOrd="0" presId="urn:microsoft.com/office/officeart/2005/8/layout/hierarchy2"/>
    <dgm:cxn modelId="{B2F3C687-BBCA-9B46-8B3F-F7A4A652774C}" type="presOf" srcId="{0892F43A-BAFE-7043-A7B9-30401F4CDB2D}" destId="{2EF71AEA-E862-1340-8540-4673CF987859}" srcOrd="0" destOrd="0" presId="urn:microsoft.com/office/officeart/2005/8/layout/hierarchy2"/>
    <dgm:cxn modelId="{A476B78F-3AFC-394C-92CE-1A0ECF4688D6}" type="presOf" srcId="{4A2BC376-E716-1A42-9ACD-B40154A0B565}" destId="{90D6E519-C43B-5645-96F1-95B7BD587687}" srcOrd="1" destOrd="0" presId="urn:microsoft.com/office/officeart/2005/8/layout/hierarchy2"/>
    <dgm:cxn modelId="{E9139A93-7E78-B547-94DC-A80F9E4C6EC2}" type="presOf" srcId="{EC185B52-BC41-4F4F-9229-78634C11347C}" destId="{05774C34-E1AD-EB4D-A201-58AA836AB062}" srcOrd="0" destOrd="0" presId="urn:microsoft.com/office/officeart/2005/8/layout/hierarchy2"/>
    <dgm:cxn modelId="{1342B6A1-D241-D44F-BF62-9C896E6D8CD1}" srcId="{6B060398-6CC2-1546-A118-CED58AE7BA23}" destId="{C2819A91-086A-EA41-B903-8D66FB9A36AE}" srcOrd="1" destOrd="0" parTransId="{E19AC85A-5F0E-574F-AEDF-6EBD322FF807}" sibTransId="{2895146B-E8D8-3946-9A74-075142CF631A}"/>
    <dgm:cxn modelId="{A38625A2-1204-3542-8E1A-2878CA99F2F9}" type="presOf" srcId="{A9736E9A-5D99-B942-9372-DFDA2B5E15D9}" destId="{B0088928-2CF5-A149-8D8E-EFB40FCDBA11}" srcOrd="1" destOrd="0" presId="urn:microsoft.com/office/officeart/2005/8/layout/hierarchy2"/>
    <dgm:cxn modelId="{7972EAA6-3A69-7D4B-85D9-8644D7C8D1F2}" type="presOf" srcId="{8DECF9D0-EB0F-7348-AEB0-5D32708ABC42}" destId="{9F396352-682D-434E-8A7A-F52E71F1FD7D}" srcOrd="0" destOrd="0" presId="urn:microsoft.com/office/officeart/2005/8/layout/hierarchy2"/>
    <dgm:cxn modelId="{A41619AF-E077-DF4E-93EA-F0CE85F5C76E}" srcId="{6B060398-6CC2-1546-A118-CED58AE7BA23}" destId="{EC185B52-BC41-4F4F-9229-78634C11347C}" srcOrd="0" destOrd="0" parTransId="{DA03AE7D-43E4-1D45-82F0-D858D372D593}" sibTransId="{AF660CA2-DF7B-3E4B-A3EF-55BBD71A6D64}"/>
    <dgm:cxn modelId="{BBB303B9-5B26-514E-8731-62D71D4C34DD}" type="presOf" srcId="{DA03AE7D-43E4-1D45-82F0-D858D372D593}" destId="{2C8BAFDB-CD7E-474C-BD89-821291B1B468}" srcOrd="0" destOrd="0" presId="urn:microsoft.com/office/officeart/2005/8/layout/hierarchy2"/>
    <dgm:cxn modelId="{7A9DD7CE-57D4-5A45-BC60-575D3731B77F}" type="presOf" srcId="{E19AC85A-5F0E-574F-AEDF-6EBD322FF807}" destId="{C82E3134-4997-004B-B987-BC9A52C887B9}" srcOrd="1" destOrd="0" presId="urn:microsoft.com/office/officeart/2005/8/layout/hierarchy2"/>
    <dgm:cxn modelId="{D9C8FFD0-6E75-1044-8A73-EAEE6ACFE7F0}" srcId="{0892F43A-BAFE-7043-A7B9-30401F4CDB2D}" destId="{3BBD2096-AC33-FB46-984A-44E29CCD7143}" srcOrd="0" destOrd="0" parTransId="{EA95724C-B522-C34A-A671-EF1739F30C20}" sibTransId="{539061F3-1325-4B4B-933D-7AE57B6F21B3}"/>
    <dgm:cxn modelId="{97B12ED6-BF79-B24B-A784-8A29FCC4DA08}" type="presOf" srcId="{857AC40E-8C3A-FB49-8A18-5D97B426B037}" destId="{2602B4F1-6D6E-A34F-B4C1-7E970959DFCB}" srcOrd="1" destOrd="0" presId="urn:microsoft.com/office/officeart/2005/8/layout/hierarchy2"/>
    <dgm:cxn modelId="{DA57F3DD-39D5-F741-9A84-3DE81299B09A}" srcId="{9A1D6645-9BAB-9D4E-88BB-17221C38C48E}" destId="{6B060398-6CC2-1546-A118-CED58AE7BA23}" srcOrd="0" destOrd="0" parTransId="{A9736E9A-5D99-B942-9372-DFDA2B5E15D9}" sibTransId="{C5C296AD-7D77-6A4A-8BAB-456C50B838CF}"/>
    <dgm:cxn modelId="{916AFCDE-0B98-714E-9B6F-91B5A5F2A416}" srcId="{9A1D6645-9BAB-9D4E-88BB-17221C38C48E}" destId="{0892F43A-BAFE-7043-A7B9-30401F4CDB2D}" srcOrd="1" destOrd="0" parTransId="{857AC40E-8C3A-FB49-8A18-5D97B426B037}" sibTransId="{0BBB9AEA-8CE4-614B-97C4-4CFEBB70D48D}"/>
    <dgm:cxn modelId="{088E42F7-E3F3-4440-86E4-5C5F355CD05C}" type="presOf" srcId="{C2819A91-086A-EA41-B903-8D66FB9A36AE}" destId="{5A6CFA21-5F12-E145-B805-8C93E853A731}" srcOrd="0" destOrd="0" presId="urn:microsoft.com/office/officeart/2005/8/layout/hierarchy2"/>
    <dgm:cxn modelId="{EF78A1FA-EA0D-AA48-95D2-08003FABDEBB}" type="presOf" srcId="{B6A770AD-C74D-BF49-B640-C4DA7B79AAFA}" destId="{7DB64559-E17B-7B4D-84CE-86F7573FA1E3}" srcOrd="0" destOrd="0" presId="urn:microsoft.com/office/officeart/2005/8/layout/hierarchy2"/>
    <dgm:cxn modelId="{3F206453-86BE-D743-B089-81172BDEF055}" type="presParOf" srcId="{7DB64559-E17B-7B4D-84CE-86F7573FA1E3}" destId="{60B87486-0492-B143-B9BD-DED91CE05E99}" srcOrd="0" destOrd="0" presId="urn:microsoft.com/office/officeart/2005/8/layout/hierarchy2"/>
    <dgm:cxn modelId="{EDE1995F-EBE6-1F4E-B56A-0102CF0BBF00}" type="presParOf" srcId="{60B87486-0492-B143-B9BD-DED91CE05E99}" destId="{E916FF66-414C-114B-BCCB-6F15B2876A5B}" srcOrd="0" destOrd="0" presId="urn:microsoft.com/office/officeart/2005/8/layout/hierarchy2"/>
    <dgm:cxn modelId="{4DBE0901-213D-4A48-914B-9A7959F8E9D2}" type="presParOf" srcId="{60B87486-0492-B143-B9BD-DED91CE05E99}" destId="{03EC7791-D215-D444-B5A9-16701615F13C}" srcOrd="1" destOrd="0" presId="urn:microsoft.com/office/officeart/2005/8/layout/hierarchy2"/>
    <dgm:cxn modelId="{427491B0-93C4-3B4B-BE58-A9A4AE9650F7}" type="presParOf" srcId="{03EC7791-D215-D444-B5A9-16701615F13C}" destId="{92A70BC2-1CED-4544-B7CF-9E33D668C4C7}" srcOrd="0" destOrd="0" presId="urn:microsoft.com/office/officeart/2005/8/layout/hierarchy2"/>
    <dgm:cxn modelId="{B263A5FD-4BA6-494F-8878-D5E55B046BB0}" type="presParOf" srcId="{92A70BC2-1CED-4544-B7CF-9E33D668C4C7}" destId="{B0088928-2CF5-A149-8D8E-EFB40FCDBA11}" srcOrd="0" destOrd="0" presId="urn:microsoft.com/office/officeart/2005/8/layout/hierarchy2"/>
    <dgm:cxn modelId="{D720D8EA-7878-7E4D-92F5-6DAC92CF05B1}" type="presParOf" srcId="{03EC7791-D215-D444-B5A9-16701615F13C}" destId="{6574F470-3435-BF4D-B81D-582109799763}" srcOrd="1" destOrd="0" presId="urn:microsoft.com/office/officeart/2005/8/layout/hierarchy2"/>
    <dgm:cxn modelId="{8333F9C5-ECCA-9648-846C-DEC21BA09F8D}" type="presParOf" srcId="{6574F470-3435-BF4D-B81D-582109799763}" destId="{75B734AE-05F6-0A46-9E27-8DAB97EB6808}" srcOrd="0" destOrd="0" presId="urn:microsoft.com/office/officeart/2005/8/layout/hierarchy2"/>
    <dgm:cxn modelId="{B93502D9-5B97-E843-B1D6-6AE45AD436D1}" type="presParOf" srcId="{6574F470-3435-BF4D-B81D-582109799763}" destId="{04485335-505D-B443-B7E8-88168909ECA5}" srcOrd="1" destOrd="0" presId="urn:microsoft.com/office/officeart/2005/8/layout/hierarchy2"/>
    <dgm:cxn modelId="{8929C8BA-1B78-FB45-85F0-BCD18E71339B}" type="presParOf" srcId="{04485335-505D-B443-B7E8-88168909ECA5}" destId="{2C8BAFDB-CD7E-474C-BD89-821291B1B468}" srcOrd="0" destOrd="0" presId="urn:microsoft.com/office/officeart/2005/8/layout/hierarchy2"/>
    <dgm:cxn modelId="{5A4C78C4-ED68-2241-B7FC-0639373AEC6D}" type="presParOf" srcId="{2C8BAFDB-CD7E-474C-BD89-821291B1B468}" destId="{F9F21FD6-6DEC-B44F-BB44-A2B24BF44A8A}" srcOrd="0" destOrd="0" presId="urn:microsoft.com/office/officeart/2005/8/layout/hierarchy2"/>
    <dgm:cxn modelId="{9638F950-3B06-3D4D-9550-6036E2B86CE1}" type="presParOf" srcId="{04485335-505D-B443-B7E8-88168909ECA5}" destId="{D93D5E0C-27F9-DE45-9C20-2F81FDBE068E}" srcOrd="1" destOrd="0" presId="urn:microsoft.com/office/officeart/2005/8/layout/hierarchy2"/>
    <dgm:cxn modelId="{8E32B509-EB1E-B240-B0F7-65DCE0D0D0D8}" type="presParOf" srcId="{D93D5E0C-27F9-DE45-9C20-2F81FDBE068E}" destId="{05774C34-E1AD-EB4D-A201-58AA836AB062}" srcOrd="0" destOrd="0" presId="urn:microsoft.com/office/officeart/2005/8/layout/hierarchy2"/>
    <dgm:cxn modelId="{A09C30F7-0A99-C648-8F9B-6FFB4797CAD9}" type="presParOf" srcId="{D93D5E0C-27F9-DE45-9C20-2F81FDBE068E}" destId="{AE659855-8361-1640-8F80-F49BFE468902}" srcOrd="1" destOrd="0" presId="urn:microsoft.com/office/officeart/2005/8/layout/hierarchy2"/>
    <dgm:cxn modelId="{086760F3-DF30-B643-9CE6-B742DD4F3861}" type="presParOf" srcId="{04485335-505D-B443-B7E8-88168909ECA5}" destId="{480CE092-4AC4-894B-8F5E-3A08EE28EEA6}" srcOrd="2" destOrd="0" presId="urn:microsoft.com/office/officeart/2005/8/layout/hierarchy2"/>
    <dgm:cxn modelId="{9AD20ED9-3568-ED43-8F80-008B0916E678}" type="presParOf" srcId="{480CE092-4AC4-894B-8F5E-3A08EE28EEA6}" destId="{C82E3134-4997-004B-B987-BC9A52C887B9}" srcOrd="0" destOrd="0" presId="urn:microsoft.com/office/officeart/2005/8/layout/hierarchy2"/>
    <dgm:cxn modelId="{1445BC1E-F3B6-DF48-AA68-2ECDDFBFA42C}" type="presParOf" srcId="{04485335-505D-B443-B7E8-88168909ECA5}" destId="{14FFC252-FE23-E040-A199-E4F09B71E563}" srcOrd="3" destOrd="0" presId="urn:microsoft.com/office/officeart/2005/8/layout/hierarchy2"/>
    <dgm:cxn modelId="{13CABE09-0143-0642-B2AE-F0909F0FEF0E}" type="presParOf" srcId="{14FFC252-FE23-E040-A199-E4F09B71E563}" destId="{5A6CFA21-5F12-E145-B805-8C93E853A731}" srcOrd="0" destOrd="0" presId="urn:microsoft.com/office/officeart/2005/8/layout/hierarchy2"/>
    <dgm:cxn modelId="{90003CC1-002E-5B4C-9E5C-EFF5EBA612C8}" type="presParOf" srcId="{14FFC252-FE23-E040-A199-E4F09B71E563}" destId="{0B99E88B-602A-E344-99EF-AC7198678BD8}" srcOrd="1" destOrd="0" presId="urn:microsoft.com/office/officeart/2005/8/layout/hierarchy2"/>
    <dgm:cxn modelId="{F35628AA-FBD6-4C41-8A86-B97305346641}" type="presParOf" srcId="{04485335-505D-B443-B7E8-88168909ECA5}" destId="{84375B02-8604-9648-83A2-15C7E7564EF5}" srcOrd="4" destOrd="0" presId="urn:microsoft.com/office/officeart/2005/8/layout/hierarchy2"/>
    <dgm:cxn modelId="{206F62AB-F9D8-5B4B-95AE-8F0D6D56E2C9}" type="presParOf" srcId="{84375B02-8604-9648-83A2-15C7E7564EF5}" destId="{90D6E519-C43B-5645-96F1-95B7BD587687}" srcOrd="0" destOrd="0" presId="urn:microsoft.com/office/officeart/2005/8/layout/hierarchy2"/>
    <dgm:cxn modelId="{C581AB19-85F3-374D-B71C-FAC7A84A4236}" type="presParOf" srcId="{04485335-505D-B443-B7E8-88168909ECA5}" destId="{EED897A8-81BD-654B-A2DF-CEC9447D7C57}" srcOrd="5" destOrd="0" presId="urn:microsoft.com/office/officeart/2005/8/layout/hierarchy2"/>
    <dgm:cxn modelId="{F0500328-0FB5-AA4D-BEDA-A2B8C8E8C6C6}" type="presParOf" srcId="{EED897A8-81BD-654B-A2DF-CEC9447D7C57}" destId="{9F396352-682D-434E-8A7A-F52E71F1FD7D}" srcOrd="0" destOrd="0" presId="urn:microsoft.com/office/officeart/2005/8/layout/hierarchy2"/>
    <dgm:cxn modelId="{9B53BA4B-1290-8741-BA8D-DC4F5F975A1A}" type="presParOf" srcId="{EED897A8-81BD-654B-A2DF-CEC9447D7C57}" destId="{3F9F09B9-9381-BE41-AB38-BED73D08EC85}" srcOrd="1" destOrd="0" presId="urn:microsoft.com/office/officeart/2005/8/layout/hierarchy2"/>
    <dgm:cxn modelId="{FBB16D4D-1261-3B46-89F1-319ED45CED9B}" type="presParOf" srcId="{03EC7791-D215-D444-B5A9-16701615F13C}" destId="{1E389065-CFE4-0A4E-AAC1-904404A9ED8C}" srcOrd="2" destOrd="0" presId="urn:microsoft.com/office/officeart/2005/8/layout/hierarchy2"/>
    <dgm:cxn modelId="{8BBB3794-81DF-384B-A4A5-F4203DD93AC3}" type="presParOf" srcId="{1E389065-CFE4-0A4E-AAC1-904404A9ED8C}" destId="{2602B4F1-6D6E-A34F-B4C1-7E970959DFCB}" srcOrd="0" destOrd="0" presId="urn:microsoft.com/office/officeart/2005/8/layout/hierarchy2"/>
    <dgm:cxn modelId="{A445BB28-FD00-1F4D-B83A-4B46C4FD3A4F}" type="presParOf" srcId="{03EC7791-D215-D444-B5A9-16701615F13C}" destId="{6DDA47F8-4F99-B54D-BC36-C4D9B419789C}" srcOrd="3" destOrd="0" presId="urn:microsoft.com/office/officeart/2005/8/layout/hierarchy2"/>
    <dgm:cxn modelId="{C51F6247-9A47-4B48-9390-B94383B13D67}" type="presParOf" srcId="{6DDA47F8-4F99-B54D-BC36-C4D9B419789C}" destId="{2EF71AEA-E862-1340-8540-4673CF987859}" srcOrd="0" destOrd="0" presId="urn:microsoft.com/office/officeart/2005/8/layout/hierarchy2"/>
    <dgm:cxn modelId="{2D5A0A7D-7274-8741-A087-B897E6BF2AEA}" type="presParOf" srcId="{6DDA47F8-4F99-B54D-BC36-C4D9B419789C}" destId="{C5E7BEF7-A956-4443-A8B7-9F4B6452E9E2}" srcOrd="1" destOrd="0" presId="urn:microsoft.com/office/officeart/2005/8/layout/hierarchy2"/>
    <dgm:cxn modelId="{F64D6832-6EE0-0B41-AD66-AD87275D0949}" type="presParOf" srcId="{C5E7BEF7-A956-4443-A8B7-9F4B6452E9E2}" destId="{76AE88E9-E60E-F441-9240-966492F0D2FF}" srcOrd="0" destOrd="0" presId="urn:microsoft.com/office/officeart/2005/8/layout/hierarchy2"/>
    <dgm:cxn modelId="{C6ABCB27-0491-A24C-B6B6-DCDC441D4561}" type="presParOf" srcId="{76AE88E9-E60E-F441-9240-966492F0D2FF}" destId="{4BA13632-88E6-6F49-BF35-545A66E54F4F}" srcOrd="0" destOrd="0" presId="urn:microsoft.com/office/officeart/2005/8/layout/hierarchy2"/>
    <dgm:cxn modelId="{0ABD398A-C363-CA42-B564-B04D5EC49C9B}" type="presParOf" srcId="{C5E7BEF7-A956-4443-A8B7-9F4B6452E9E2}" destId="{B22595AB-2F87-A644-855C-3D3DDB002ED0}" srcOrd="1" destOrd="0" presId="urn:microsoft.com/office/officeart/2005/8/layout/hierarchy2"/>
    <dgm:cxn modelId="{20177A0E-EF08-E54D-A8AA-AFFD1C9DF521}" type="presParOf" srcId="{B22595AB-2F87-A644-855C-3D3DDB002ED0}" destId="{3AE62B81-1097-1A4C-BC11-045DEBA435DD}" srcOrd="0" destOrd="0" presId="urn:microsoft.com/office/officeart/2005/8/layout/hierarchy2"/>
    <dgm:cxn modelId="{A34757C7-C513-EA48-8356-2AFA32A05DDF}" type="presParOf" srcId="{B22595AB-2F87-A644-855C-3D3DDB002ED0}" destId="{D593AC3B-9367-B741-B55D-F879C152F5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C3AE4B-DA2C-8043-AFF4-9DA72A9BF082}" type="doc">
      <dgm:prSet loTypeId="urn:microsoft.com/office/officeart/2005/8/layout/vProcess5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31E7F4-FB36-504A-8F9B-B95BAE190AB1}">
      <dgm:prSet phldrT="[Text]" custT="1"/>
      <dgm:spPr/>
      <dgm:t>
        <a:bodyPr/>
        <a:lstStyle/>
        <a:p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Day 4 </a:t>
          </a:r>
          <a:r>
            <a:rPr lang="en-US" sz="2000" b="1" i="0">
              <a:latin typeface="Calibri Bold"/>
              <a:ea typeface="+mn-ea"/>
              <a:cs typeface="Comic Sans MS"/>
            </a:rPr>
            <a:t>of OI  if number of follicles              </a:t>
          </a:r>
        </a:p>
        <a:p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&lt;4 </a:t>
          </a:r>
          <a:r>
            <a:rPr lang="en-US" sz="2000" b="1" i="0">
              <a:latin typeface="Calibri Bold"/>
              <a:ea typeface="+mn-ea"/>
              <a:cs typeface="Comic Sans MS"/>
            </a:rPr>
            <a:t>or rise in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&lt;50% </a:t>
          </a:r>
          <a:r>
            <a:rPr lang="en-US" sz="2000" b="1" i="0">
              <a:latin typeface="Calibri Bold"/>
              <a:ea typeface="+mn-ea"/>
              <a:cs typeface="Comic Sans MS"/>
            </a:rPr>
            <a:t>dose  by 37.5/75 IU                                      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&gt;8</a:t>
          </a:r>
          <a:r>
            <a:rPr lang="en-US" sz="2000" b="1" i="0">
              <a:latin typeface="Calibri Bold"/>
              <a:ea typeface="+mn-ea"/>
              <a:cs typeface="Comic Sans MS"/>
            </a:rPr>
            <a:t> or rise in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&gt;100% </a:t>
          </a:r>
          <a:r>
            <a:rPr lang="en-US" sz="2000" b="1" i="0">
              <a:latin typeface="Calibri Bold"/>
              <a:ea typeface="+mn-ea"/>
              <a:cs typeface="Comic Sans MS"/>
            </a:rPr>
            <a:t>dose  by 37.5/75 IU</a:t>
          </a:r>
          <a:endParaRPr lang="en-US" sz="2000"/>
        </a:p>
      </dgm:t>
    </dgm:pt>
    <dgm:pt modelId="{3F13CC13-C055-CB40-8A51-2AF619269F91}" type="parTrans" cxnId="{2B746B1A-4898-D746-BCAD-402246B560F3}">
      <dgm:prSet/>
      <dgm:spPr/>
      <dgm:t>
        <a:bodyPr/>
        <a:lstStyle/>
        <a:p>
          <a:endParaRPr lang="en-US"/>
        </a:p>
      </dgm:t>
    </dgm:pt>
    <dgm:pt modelId="{9E904DCD-6124-9F42-AC67-3F7C6BA42D42}" type="sibTrans" cxnId="{2B746B1A-4898-D746-BCAD-402246B560F3}">
      <dgm:prSet/>
      <dgm:spPr/>
      <dgm:t>
        <a:bodyPr/>
        <a:lstStyle/>
        <a:p>
          <a:endParaRPr lang="en-US"/>
        </a:p>
      </dgm:t>
    </dgm:pt>
    <dgm:pt modelId="{02A341E6-FCBB-B641-9BAB-CAA0D01B913B}">
      <dgm:prSet phldrT="[Text]" custT="1"/>
      <dgm:spPr/>
      <dgm:t>
        <a:bodyPr/>
        <a:lstStyle/>
        <a:p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Day 7 </a:t>
          </a:r>
          <a:r>
            <a:rPr lang="en-US" sz="2000" b="1" i="0">
              <a:latin typeface="Calibri Bold"/>
              <a:ea typeface="+mn-ea"/>
              <a:cs typeface="Comic Sans MS"/>
            </a:rPr>
            <a:t>of OI if rate of growth </a:t>
          </a:r>
        </a:p>
        <a:p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&lt; 2 - 3 mm/day </a:t>
          </a:r>
          <a:r>
            <a:rPr lang="en-US" sz="2000" b="1" i="0">
              <a:latin typeface="Calibri Bold"/>
              <a:ea typeface="+mn-ea"/>
              <a:cs typeface="Comic Sans MS"/>
            </a:rPr>
            <a:t>and &lt; 4 follicles, &lt; 12 mm or rise in</a:t>
          </a:r>
        </a:p>
        <a:p>
          <a:r>
            <a:rPr lang="en-US" sz="2000" b="1" i="0">
              <a:latin typeface="Calibri Bold"/>
              <a:ea typeface="+mn-ea"/>
              <a:cs typeface="Comic Sans MS"/>
            </a:rPr>
            <a:t>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&lt; 50 % </a:t>
          </a:r>
          <a:r>
            <a:rPr lang="en-US" sz="2000" b="1" i="0">
              <a:latin typeface="Calibri Bold"/>
              <a:ea typeface="+mn-ea"/>
              <a:cs typeface="Comic Sans MS"/>
            </a:rPr>
            <a:t>dose   by 37.5/75 IU</a:t>
          </a:r>
          <a:endParaRPr lang="en-US" sz="2000"/>
        </a:p>
      </dgm:t>
    </dgm:pt>
    <dgm:pt modelId="{716A69B4-6139-794E-8B8D-89C8644E13A6}" type="parTrans" cxnId="{34783F64-056B-CB4F-8B13-B69AE3263176}">
      <dgm:prSet/>
      <dgm:spPr/>
      <dgm:t>
        <a:bodyPr/>
        <a:lstStyle/>
        <a:p>
          <a:endParaRPr lang="en-US"/>
        </a:p>
      </dgm:t>
    </dgm:pt>
    <dgm:pt modelId="{72FA1285-EDC9-014D-9AD9-5DC3390DD720}" type="sibTrans" cxnId="{34783F64-056B-CB4F-8B13-B69AE3263176}">
      <dgm:prSet/>
      <dgm:spPr/>
      <dgm:t>
        <a:bodyPr/>
        <a:lstStyle/>
        <a:p>
          <a:endParaRPr lang="en-US"/>
        </a:p>
      </dgm:t>
    </dgm:pt>
    <dgm:pt modelId="{B4AE7E29-901C-1240-AB69-FF4A201F8134}">
      <dgm:prSet phldrT="[Text]" custT="1"/>
      <dgm:spPr/>
      <dgm:t>
        <a:bodyPr/>
        <a:lstStyle/>
        <a:p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Day 7 </a:t>
          </a:r>
          <a:r>
            <a:rPr lang="en-US" sz="2000" b="1" i="0">
              <a:latin typeface="Calibri Bold"/>
              <a:ea typeface="+mn-ea"/>
              <a:cs typeface="Comic Sans MS"/>
            </a:rPr>
            <a:t>of OI  if rate of growth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&gt; 2-3 mm /day </a:t>
          </a:r>
          <a:r>
            <a:rPr lang="en-US" sz="2000" b="1" i="0">
              <a:latin typeface="Calibri Bold"/>
              <a:ea typeface="+mn-ea"/>
              <a:cs typeface="Comic Sans MS"/>
            </a:rPr>
            <a:t>and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number of follicles &gt; 10, </a:t>
          </a:r>
          <a:r>
            <a:rPr lang="en-US" sz="2000" b="1" i="0">
              <a:latin typeface="Calibri Bold"/>
              <a:ea typeface="+mn-ea"/>
              <a:cs typeface="Comic Sans MS"/>
            </a:rPr>
            <a:t>&gt; 12 mm or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</a:t>
          </a:r>
          <a:r>
            <a:rPr lang="en-US" sz="2000" b="1" i="0">
              <a:latin typeface="Calibri Bold"/>
              <a:ea typeface="+mn-ea"/>
              <a:cs typeface="Times New Roman" pitchFamily="18" charset="0"/>
            </a:rPr>
            <a:t>rise </a:t>
          </a:r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Times New Roman" pitchFamily="18" charset="0"/>
            </a:rPr>
            <a:t>&gt; 100 % </a:t>
          </a:r>
          <a:r>
            <a:rPr lang="en-US" sz="2000" b="1" i="0">
              <a:latin typeface="Calibri Bold"/>
              <a:ea typeface="+mn-ea"/>
              <a:cs typeface="Comic Sans MS"/>
            </a:rPr>
            <a:t>dose   by 37.5/75 IU</a:t>
          </a:r>
          <a:endParaRPr lang="en-US" sz="2000"/>
        </a:p>
      </dgm:t>
    </dgm:pt>
    <dgm:pt modelId="{5BEA6F90-39B5-024A-841C-92A5144598EA}" type="parTrans" cxnId="{D5E4FA00-9D1C-F845-ADD3-75890BB73D61}">
      <dgm:prSet/>
      <dgm:spPr/>
      <dgm:t>
        <a:bodyPr/>
        <a:lstStyle/>
        <a:p>
          <a:endParaRPr lang="en-US"/>
        </a:p>
      </dgm:t>
    </dgm:pt>
    <dgm:pt modelId="{41A8C391-BBDE-EE43-B04A-E74332F31597}" type="sibTrans" cxnId="{D5E4FA00-9D1C-F845-ADD3-75890BB73D61}">
      <dgm:prSet/>
      <dgm:spPr/>
      <dgm:t>
        <a:bodyPr/>
        <a:lstStyle/>
        <a:p>
          <a:endParaRPr lang="en-US"/>
        </a:p>
      </dgm:t>
    </dgm:pt>
    <dgm:pt modelId="{13F5F345-C1BC-A644-9769-22F92C8F1703}">
      <dgm:prSet phldrT="[Text]" custT="1"/>
      <dgm:spPr/>
      <dgm:t>
        <a:bodyPr/>
        <a:lstStyle/>
        <a:p>
          <a:r>
            <a:rPr lang="en-US" sz="2000" b="1" i="0">
              <a:solidFill>
                <a:srgbClr val="0033CC"/>
              </a:solidFill>
              <a:latin typeface="Calibri Bold"/>
              <a:cs typeface="Comic Sans MS" charset="0"/>
            </a:rPr>
            <a:t>Continue same dose </a:t>
          </a:r>
          <a:r>
            <a:rPr lang="en-US" sz="2000" b="1" i="0">
              <a:latin typeface="Calibri Bold"/>
              <a:cs typeface="Comic Sans MS" charset="0"/>
            </a:rPr>
            <a:t>if follicular growth </a:t>
          </a:r>
          <a:r>
            <a:rPr lang="en-US" sz="2000" b="1" i="0">
              <a:solidFill>
                <a:srgbClr val="C00000"/>
              </a:solidFill>
              <a:latin typeface="Calibri Bold"/>
              <a:cs typeface="Comic Sans MS" charset="0"/>
            </a:rPr>
            <a:t>2-3 mm/day</a:t>
          </a:r>
          <a:r>
            <a:rPr lang="en-US" sz="2000" b="1" i="0">
              <a:latin typeface="Calibri Bold"/>
              <a:cs typeface="Comic Sans MS" charset="0"/>
            </a:rPr>
            <a:t> and rise in </a:t>
          </a:r>
          <a:r>
            <a:rPr lang="en-US" sz="2000" b="1" i="0">
              <a:solidFill>
                <a:srgbClr val="C00000"/>
              </a:solidFill>
              <a:latin typeface="Calibri Bold"/>
              <a:cs typeface="Comic Sans MS" charset="0"/>
            </a:rPr>
            <a:t>E2</a:t>
          </a:r>
          <a:r>
            <a:rPr lang="en-US" sz="2000" b="1" i="0">
              <a:latin typeface="Calibri Bold"/>
              <a:cs typeface="Comic Sans MS" charset="0"/>
            </a:rPr>
            <a:t> between  </a:t>
          </a:r>
          <a:r>
            <a:rPr lang="en-US" sz="2000" b="1" i="0">
              <a:solidFill>
                <a:srgbClr val="C00000"/>
              </a:solidFill>
              <a:latin typeface="Calibri Bold"/>
              <a:cs typeface="Comic Sans MS" charset="0"/>
            </a:rPr>
            <a:t>50 – 100 %</a:t>
          </a:r>
        </a:p>
        <a:p>
          <a:r>
            <a:rPr lang="en-US" sz="2000" b="1" i="0">
              <a:solidFill>
                <a:srgbClr val="C00000"/>
              </a:solidFill>
              <a:latin typeface="Calibri Bold"/>
              <a:ea typeface="+mn-ea"/>
              <a:cs typeface="Comic Sans MS"/>
            </a:rPr>
            <a:t>Thereafter</a:t>
          </a:r>
          <a:r>
            <a:rPr lang="en-US" sz="2000" b="1" i="0">
              <a:latin typeface="Calibri Bold"/>
              <a:ea typeface="+mn-ea"/>
              <a:cs typeface="Comic Sans MS"/>
            </a:rPr>
            <a:t> </a:t>
          </a:r>
          <a:r>
            <a:rPr lang="en-US" sz="2000" b="1" i="0">
              <a:solidFill>
                <a:srgbClr val="155204"/>
              </a:solidFill>
              <a:latin typeface="Calibri Bold"/>
              <a:ea typeface="+mn-ea"/>
              <a:cs typeface="Comic Sans MS"/>
            </a:rPr>
            <a:t>the dose increased or decreased depending on rate of growth and number of dominant follicles along with E2 levels </a:t>
          </a:r>
          <a:endParaRPr lang="en-US" sz="2000">
            <a:solidFill>
              <a:srgbClr val="155204"/>
            </a:solidFill>
          </a:endParaRPr>
        </a:p>
      </dgm:t>
    </dgm:pt>
    <dgm:pt modelId="{6DC7A51B-381B-5C4D-A3C0-4DA593994484}" type="parTrans" cxnId="{C0FAA987-DC04-5C4E-BBD7-B4A9848612C6}">
      <dgm:prSet/>
      <dgm:spPr/>
      <dgm:t>
        <a:bodyPr/>
        <a:lstStyle/>
        <a:p>
          <a:endParaRPr lang="en-US"/>
        </a:p>
      </dgm:t>
    </dgm:pt>
    <dgm:pt modelId="{76289A59-3C61-CB46-85DB-127EA90389D6}" type="sibTrans" cxnId="{C0FAA987-DC04-5C4E-BBD7-B4A9848612C6}">
      <dgm:prSet/>
      <dgm:spPr/>
      <dgm:t>
        <a:bodyPr/>
        <a:lstStyle/>
        <a:p>
          <a:endParaRPr lang="en-US"/>
        </a:p>
      </dgm:t>
    </dgm:pt>
    <dgm:pt modelId="{BB2E1981-F112-E644-982F-00184E812C28}" type="pres">
      <dgm:prSet presAssocID="{21C3AE4B-DA2C-8043-AFF4-9DA72A9BF082}" presName="outerComposite" presStyleCnt="0">
        <dgm:presLayoutVars>
          <dgm:chMax val="5"/>
          <dgm:dir/>
          <dgm:resizeHandles val="exact"/>
        </dgm:presLayoutVars>
      </dgm:prSet>
      <dgm:spPr/>
    </dgm:pt>
    <dgm:pt modelId="{3FB4DBDF-B60E-8A44-8E83-30325D6B1252}" type="pres">
      <dgm:prSet presAssocID="{21C3AE4B-DA2C-8043-AFF4-9DA72A9BF082}" presName="dummyMaxCanvas" presStyleCnt="0">
        <dgm:presLayoutVars/>
      </dgm:prSet>
      <dgm:spPr/>
    </dgm:pt>
    <dgm:pt modelId="{A022EECE-9F48-B344-8A1D-1EFC1F943847}" type="pres">
      <dgm:prSet presAssocID="{21C3AE4B-DA2C-8043-AFF4-9DA72A9BF082}" presName="FourNodes_1" presStyleLbl="node1" presStyleIdx="0" presStyleCnt="4" custScaleY="80870" custLinFactNeighborX="1373" custLinFactNeighborY="-9565">
        <dgm:presLayoutVars>
          <dgm:bulletEnabled val="1"/>
        </dgm:presLayoutVars>
      </dgm:prSet>
      <dgm:spPr/>
    </dgm:pt>
    <dgm:pt modelId="{121EE68E-5544-1D45-8E94-6CE9FB7521F9}" type="pres">
      <dgm:prSet presAssocID="{21C3AE4B-DA2C-8043-AFF4-9DA72A9BF082}" presName="FourNodes_2" presStyleLbl="node1" presStyleIdx="1" presStyleCnt="4" custScaleY="85717" custLinFactNeighborX="2080" custLinFactNeighborY="-11808">
        <dgm:presLayoutVars>
          <dgm:bulletEnabled val="1"/>
        </dgm:presLayoutVars>
      </dgm:prSet>
      <dgm:spPr/>
    </dgm:pt>
    <dgm:pt modelId="{FBED0816-0128-694C-900C-4F99EB40D668}" type="pres">
      <dgm:prSet presAssocID="{21C3AE4B-DA2C-8043-AFF4-9DA72A9BF082}" presName="FourNodes_3" presStyleLbl="node1" presStyleIdx="2" presStyleCnt="4" custScaleY="74439" custLinFactNeighborX="1764" custLinFactNeighborY="-23821">
        <dgm:presLayoutVars>
          <dgm:bulletEnabled val="1"/>
        </dgm:presLayoutVars>
      </dgm:prSet>
      <dgm:spPr/>
    </dgm:pt>
    <dgm:pt modelId="{934332B0-62F8-D946-870B-C9BA0602F0E5}" type="pres">
      <dgm:prSet presAssocID="{21C3AE4B-DA2C-8043-AFF4-9DA72A9BF082}" presName="FourNodes_4" presStyleLbl="node1" presStyleIdx="3" presStyleCnt="4" custScaleX="107243" custScaleY="139794" custLinFactNeighborX="-3148" custLinFactNeighborY="-19897">
        <dgm:presLayoutVars>
          <dgm:bulletEnabled val="1"/>
        </dgm:presLayoutVars>
      </dgm:prSet>
      <dgm:spPr/>
    </dgm:pt>
    <dgm:pt modelId="{F5B89FED-23A1-5E43-A7EE-211C5FE9F908}" type="pres">
      <dgm:prSet presAssocID="{21C3AE4B-DA2C-8043-AFF4-9DA72A9BF082}" presName="FourConn_1-2" presStyleLbl="fgAccFollowNode1" presStyleIdx="0" presStyleCnt="3">
        <dgm:presLayoutVars>
          <dgm:bulletEnabled val="1"/>
        </dgm:presLayoutVars>
      </dgm:prSet>
      <dgm:spPr/>
    </dgm:pt>
    <dgm:pt modelId="{530C940A-D93B-6649-875F-96E8A71C927D}" type="pres">
      <dgm:prSet presAssocID="{21C3AE4B-DA2C-8043-AFF4-9DA72A9BF082}" presName="FourConn_2-3" presStyleLbl="fgAccFollowNode1" presStyleIdx="1" presStyleCnt="3" custLinFactNeighborY="-44226">
        <dgm:presLayoutVars>
          <dgm:bulletEnabled val="1"/>
        </dgm:presLayoutVars>
      </dgm:prSet>
      <dgm:spPr/>
    </dgm:pt>
    <dgm:pt modelId="{4C539180-EDF7-B544-9109-312C69B30B4B}" type="pres">
      <dgm:prSet presAssocID="{21C3AE4B-DA2C-8043-AFF4-9DA72A9BF082}" presName="FourConn_3-4" presStyleLbl="fgAccFollowNode1" presStyleIdx="2" presStyleCnt="3" custLinFactNeighborY="-38187">
        <dgm:presLayoutVars>
          <dgm:bulletEnabled val="1"/>
        </dgm:presLayoutVars>
      </dgm:prSet>
      <dgm:spPr/>
    </dgm:pt>
    <dgm:pt modelId="{E92257EB-A56F-7146-9ECD-B25607C1229B}" type="pres">
      <dgm:prSet presAssocID="{21C3AE4B-DA2C-8043-AFF4-9DA72A9BF082}" presName="FourNodes_1_text" presStyleLbl="node1" presStyleIdx="3" presStyleCnt="4">
        <dgm:presLayoutVars>
          <dgm:bulletEnabled val="1"/>
        </dgm:presLayoutVars>
      </dgm:prSet>
      <dgm:spPr/>
    </dgm:pt>
    <dgm:pt modelId="{3FBA0593-CFFD-2242-A460-43A80B88A53F}" type="pres">
      <dgm:prSet presAssocID="{21C3AE4B-DA2C-8043-AFF4-9DA72A9BF082}" presName="FourNodes_2_text" presStyleLbl="node1" presStyleIdx="3" presStyleCnt="4">
        <dgm:presLayoutVars>
          <dgm:bulletEnabled val="1"/>
        </dgm:presLayoutVars>
      </dgm:prSet>
      <dgm:spPr/>
    </dgm:pt>
    <dgm:pt modelId="{1F4F9AEA-9866-4347-AAF2-2836FC61DB85}" type="pres">
      <dgm:prSet presAssocID="{21C3AE4B-DA2C-8043-AFF4-9DA72A9BF082}" presName="FourNodes_3_text" presStyleLbl="node1" presStyleIdx="3" presStyleCnt="4">
        <dgm:presLayoutVars>
          <dgm:bulletEnabled val="1"/>
        </dgm:presLayoutVars>
      </dgm:prSet>
      <dgm:spPr/>
    </dgm:pt>
    <dgm:pt modelId="{024F27BE-AD8C-8B44-B8A1-F5262B587C29}" type="pres">
      <dgm:prSet presAssocID="{21C3AE4B-DA2C-8043-AFF4-9DA72A9BF08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5E4FA00-9D1C-F845-ADD3-75890BB73D61}" srcId="{21C3AE4B-DA2C-8043-AFF4-9DA72A9BF082}" destId="{B4AE7E29-901C-1240-AB69-FF4A201F8134}" srcOrd="2" destOrd="0" parTransId="{5BEA6F90-39B5-024A-841C-92A5144598EA}" sibTransId="{41A8C391-BBDE-EE43-B04A-E74332F31597}"/>
    <dgm:cxn modelId="{2B746B1A-4898-D746-BCAD-402246B560F3}" srcId="{21C3AE4B-DA2C-8043-AFF4-9DA72A9BF082}" destId="{F031E7F4-FB36-504A-8F9B-B95BAE190AB1}" srcOrd="0" destOrd="0" parTransId="{3F13CC13-C055-CB40-8A51-2AF619269F91}" sibTransId="{9E904DCD-6124-9F42-AC67-3F7C6BA42D42}"/>
    <dgm:cxn modelId="{9127F41C-2ABD-9F41-8B1C-E0D81C4019AB}" type="presOf" srcId="{72FA1285-EDC9-014D-9AD9-5DC3390DD720}" destId="{530C940A-D93B-6649-875F-96E8A71C927D}" srcOrd="0" destOrd="0" presId="urn:microsoft.com/office/officeart/2005/8/layout/vProcess5"/>
    <dgm:cxn modelId="{2C35D227-F9D0-2045-90FF-AAC91D251598}" type="presOf" srcId="{02A341E6-FCBB-B641-9BAB-CAA0D01B913B}" destId="{121EE68E-5544-1D45-8E94-6CE9FB7521F9}" srcOrd="0" destOrd="0" presId="urn:microsoft.com/office/officeart/2005/8/layout/vProcess5"/>
    <dgm:cxn modelId="{F07A6928-26BB-DD47-826F-2540DE434C4C}" type="presOf" srcId="{F031E7F4-FB36-504A-8F9B-B95BAE190AB1}" destId="{E92257EB-A56F-7146-9ECD-B25607C1229B}" srcOrd="1" destOrd="0" presId="urn:microsoft.com/office/officeart/2005/8/layout/vProcess5"/>
    <dgm:cxn modelId="{214F192A-F944-1846-9408-6BAA06B4F222}" type="presOf" srcId="{13F5F345-C1BC-A644-9769-22F92C8F1703}" destId="{934332B0-62F8-D946-870B-C9BA0602F0E5}" srcOrd="0" destOrd="0" presId="urn:microsoft.com/office/officeart/2005/8/layout/vProcess5"/>
    <dgm:cxn modelId="{D89B952D-451C-6140-A63D-3EFE9E914F56}" type="presOf" srcId="{41A8C391-BBDE-EE43-B04A-E74332F31597}" destId="{4C539180-EDF7-B544-9109-312C69B30B4B}" srcOrd="0" destOrd="0" presId="urn:microsoft.com/office/officeart/2005/8/layout/vProcess5"/>
    <dgm:cxn modelId="{FF9D723A-2E3D-2641-ACB9-16381C3541E0}" type="presOf" srcId="{B4AE7E29-901C-1240-AB69-FF4A201F8134}" destId="{1F4F9AEA-9866-4347-AAF2-2836FC61DB85}" srcOrd="1" destOrd="0" presId="urn:microsoft.com/office/officeart/2005/8/layout/vProcess5"/>
    <dgm:cxn modelId="{D786314A-C42E-474B-8D4F-C8BFBDA6AA25}" type="presOf" srcId="{B4AE7E29-901C-1240-AB69-FF4A201F8134}" destId="{FBED0816-0128-694C-900C-4F99EB40D668}" srcOrd="0" destOrd="0" presId="urn:microsoft.com/office/officeart/2005/8/layout/vProcess5"/>
    <dgm:cxn modelId="{34783F64-056B-CB4F-8B13-B69AE3263176}" srcId="{21C3AE4B-DA2C-8043-AFF4-9DA72A9BF082}" destId="{02A341E6-FCBB-B641-9BAB-CAA0D01B913B}" srcOrd="1" destOrd="0" parTransId="{716A69B4-6139-794E-8B8D-89C8644E13A6}" sibTransId="{72FA1285-EDC9-014D-9AD9-5DC3390DD720}"/>
    <dgm:cxn modelId="{09CF5476-C0F1-0A40-92CD-6E7E615E7E93}" type="presOf" srcId="{9E904DCD-6124-9F42-AC67-3F7C6BA42D42}" destId="{F5B89FED-23A1-5E43-A7EE-211C5FE9F908}" srcOrd="0" destOrd="0" presId="urn:microsoft.com/office/officeart/2005/8/layout/vProcess5"/>
    <dgm:cxn modelId="{CF05DF7D-D4FC-9144-9FE6-D5307C312FC5}" type="presOf" srcId="{02A341E6-FCBB-B641-9BAB-CAA0D01B913B}" destId="{3FBA0593-CFFD-2242-A460-43A80B88A53F}" srcOrd="1" destOrd="0" presId="urn:microsoft.com/office/officeart/2005/8/layout/vProcess5"/>
    <dgm:cxn modelId="{C0FAA987-DC04-5C4E-BBD7-B4A9848612C6}" srcId="{21C3AE4B-DA2C-8043-AFF4-9DA72A9BF082}" destId="{13F5F345-C1BC-A644-9769-22F92C8F1703}" srcOrd="3" destOrd="0" parTransId="{6DC7A51B-381B-5C4D-A3C0-4DA593994484}" sibTransId="{76289A59-3C61-CB46-85DB-127EA90389D6}"/>
    <dgm:cxn modelId="{4A317E89-53CD-E64C-A41C-4DFD77335395}" type="presOf" srcId="{21C3AE4B-DA2C-8043-AFF4-9DA72A9BF082}" destId="{BB2E1981-F112-E644-982F-00184E812C28}" srcOrd="0" destOrd="0" presId="urn:microsoft.com/office/officeart/2005/8/layout/vProcess5"/>
    <dgm:cxn modelId="{507557A9-16D0-D849-9665-997FB05A7C12}" type="presOf" srcId="{13F5F345-C1BC-A644-9769-22F92C8F1703}" destId="{024F27BE-AD8C-8B44-B8A1-F5262B587C29}" srcOrd="1" destOrd="0" presId="urn:microsoft.com/office/officeart/2005/8/layout/vProcess5"/>
    <dgm:cxn modelId="{A63EF7EA-A79C-2647-8967-218CCC7129AE}" type="presOf" srcId="{F031E7F4-FB36-504A-8F9B-B95BAE190AB1}" destId="{A022EECE-9F48-B344-8A1D-1EFC1F943847}" srcOrd="0" destOrd="0" presId="urn:microsoft.com/office/officeart/2005/8/layout/vProcess5"/>
    <dgm:cxn modelId="{104447DF-793D-9044-9F77-1DC5DE79497B}" type="presParOf" srcId="{BB2E1981-F112-E644-982F-00184E812C28}" destId="{3FB4DBDF-B60E-8A44-8E83-30325D6B1252}" srcOrd="0" destOrd="0" presId="urn:microsoft.com/office/officeart/2005/8/layout/vProcess5"/>
    <dgm:cxn modelId="{22420504-5EF2-9941-AB58-DCE1932436E4}" type="presParOf" srcId="{BB2E1981-F112-E644-982F-00184E812C28}" destId="{A022EECE-9F48-B344-8A1D-1EFC1F943847}" srcOrd="1" destOrd="0" presId="urn:microsoft.com/office/officeart/2005/8/layout/vProcess5"/>
    <dgm:cxn modelId="{6B1507DD-443D-0F45-9540-82DA27C5D256}" type="presParOf" srcId="{BB2E1981-F112-E644-982F-00184E812C28}" destId="{121EE68E-5544-1D45-8E94-6CE9FB7521F9}" srcOrd="2" destOrd="0" presId="urn:microsoft.com/office/officeart/2005/8/layout/vProcess5"/>
    <dgm:cxn modelId="{0D03DE6D-8822-254B-A1A0-C1C44E0E6422}" type="presParOf" srcId="{BB2E1981-F112-E644-982F-00184E812C28}" destId="{FBED0816-0128-694C-900C-4F99EB40D668}" srcOrd="3" destOrd="0" presId="urn:microsoft.com/office/officeart/2005/8/layout/vProcess5"/>
    <dgm:cxn modelId="{ACB91B49-CAC7-BC47-9C9D-590596FE38FF}" type="presParOf" srcId="{BB2E1981-F112-E644-982F-00184E812C28}" destId="{934332B0-62F8-D946-870B-C9BA0602F0E5}" srcOrd="4" destOrd="0" presId="urn:microsoft.com/office/officeart/2005/8/layout/vProcess5"/>
    <dgm:cxn modelId="{B71EBBA3-9AB2-844A-97C1-9A88BA39FF11}" type="presParOf" srcId="{BB2E1981-F112-E644-982F-00184E812C28}" destId="{F5B89FED-23A1-5E43-A7EE-211C5FE9F908}" srcOrd="5" destOrd="0" presId="urn:microsoft.com/office/officeart/2005/8/layout/vProcess5"/>
    <dgm:cxn modelId="{D4812FBF-4856-FE41-BC30-B7162937E72E}" type="presParOf" srcId="{BB2E1981-F112-E644-982F-00184E812C28}" destId="{530C940A-D93B-6649-875F-96E8A71C927D}" srcOrd="6" destOrd="0" presId="urn:microsoft.com/office/officeart/2005/8/layout/vProcess5"/>
    <dgm:cxn modelId="{FC8B8A61-EA7B-4441-B12B-6C6C6CEF829B}" type="presParOf" srcId="{BB2E1981-F112-E644-982F-00184E812C28}" destId="{4C539180-EDF7-B544-9109-312C69B30B4B}" srcOrd="7" destOrd="0" presId="urn:microsoft.com/office/officeart/2005/8/layout/vProcess5"/>
    <dgm:cxn modelId="{16C4C220-3280-3440-BB22-6A3E378F9A92}" type="presParOf" srcId="{BB2E1981-F112-E644-982F-00184E812C28}" destId="{E92257EB-A56F-7146-9ECD-B25607C1229B}" srcOrd="8" destOrd="0" presId="urn:microsoft.com/office/officeart/2005/8/layout/vProcess5"/>
    <dgm:cxn modelId="{BB88F51A-B497-3A45-85A5-AE8244192022}" type="presParOf" srcId="{BB2E1981-F112-E644-982F-00184E812C28}" destId="{3FBA0593-CFFD-2242-A460-43A80B88A53F}" srcOrd="9" destOrd="0" presId="urn:microsoft.com/office/officeart/2005/8/layout/vProcess5"/>
    <dgm:cxn modelId="{7D49BAB3-305E-8B4A-9A39-ED43643DE55E}" type="presParOf" srcId="{BB2E1981-F112-E644-982F-00184E812C28}" destId="{1F4F9AEA-9866-4347-AAF2-2836FC61DB85}" srcOrd="10" destOrd="0" presId="urn:microsoft.com/office/officeart/2005/8/layout/vProcess5"/>
    <dgm:cxn modelId="{7B713CC7-8E47-B748-9211-222D0A5C7072}" type="presParOf" srcId="{BB2E1981-F112-E644-982F-00184E812C28}" destId="{024F27BE-AD8C-8B44-B8A1-F5262B587C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5F2D9-2565-AE4B-9E16-C463790287B1}" type="doc">
      <dgm:prSet loTypeId="urn:microsoft.com/office/officeart/2005/8/layout/hList3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340FB5-2DA0-444D-979B-C27BE872D56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i="0" u="none">
              <a:solidFill>
                <a:srgbClr val="800000"/>
              </a:solidFill>
              <a:latin typeface="Calibri Bold"/>
              <a:cs typeface="Comic Sans MS" charset="0"/>
            </a:rPr>
            <a:t>What ultrasound parameters indicate a GOOD  receptive endometrium ?</a:t>
          </a:r>
          <a:endParaRPr lang="en-US" sz="2800" u="none">
            <a:solidFill>
              <a:srgbClr val="800000"/>
            </a:solidFill>
          </a:endParaRPr>
        </a:p>
      </dgm:t>
    </dgm:pt>
    <dgm:pt modelId="{4BB5BE83-F703-0644-9446-21449B30C3EC}" type="parTrans" cxnId="{9271BBD7-93EC-C149-88DC-6B0B1DFD7441}">
      <dgm:prSet/>
      <dgm:spPr/>
      <dgm:t>
        <a:bodyPr/>
        <a:lstStyle/>
        <a:p>
          <a:endParaRPr lang="en-US"/>
        </a:p>
      </dgm:t>
    </dgm:pt>
    <dgm:pt modelId="{8F2544DB-6F66-1042-9B56-99FA713D5A7A}" type="sibTrans" cxnId="{9271BBD7-93EC-C149-88DC-6B0B1DFD7441}">
      <dgm:prSet/>
      <dgm:spPr/>
      <dgm:t>
        <a:bodyPr/>
        <a:lstStyle/>
        <a:p>
          <a:endParaRPr lang="en-US"/>
        </a:p>
      </dgm:t>
    </dgm:pt>
    <dgm:pt modelId="{EB205178-30BA-F14D-917F-E116F256A1C0}">
      <dgm:prSet phldrT="[Text]"/>
      <dgm:spPr/>
      <dgm:t>
        <a:bodyPr/>
        <a:lstStyle/>
        <a:p>
          <a:r>
            <a:rPr lang="en-US" b="1" i="0">
              <a:solidFill>
                <a:srgbClr val="0000CC"/>
              </a:solidFill>
              <a:latin typeface="Calibri Bold"/>
              <a:cs typeface="Comic Sans MS" charset="0"/>
            </a:rPr>
            <a:t>Endometrial morphology </a:t>
          </a:r>
          <a:r>
            <a:rPr lang="en-US" b="1" i="0">
              <a:solidFill>
                <a:srgbClr val="000000"/>
              </a:solidFill>
              <a:latin typeface="Calibri Bold"/>
              <a:cs typeface="Comic Sans MS" charset="0"/>
            </a:rPr>
            <a:t>– </a:t>
          </a:r>
          <a:r>
            <a:rPr lang="ja-JP" altLang="en-US" b="1" i="0">
              <a:solidFill>
                <a:srgbClr val="000000"/>
              </a:solidFill>
              <a:latin typeface="Calibri Bold"/>
              <a:cs typeface="Comic Sans MS" charset="0"/>
            </a:rPr>
            <a:t>“</a:t>
          </a:r>
          <a:r>
            <a:rPr lang="en-US" altLang="ja-JP" b="1" i="0">
              <a:solidFill>
                <a:srgbClr val="000000"/>
              </a:solidFill>
              <a:latin typeface="Calibri Bold"/>
              <a:cs typeface="Comic Sans MS" charset="0"/>
            </a:rPr>
            <a:t>triple   </a:t>
          </a:r>
        </a:p>
        <a:p>
          <a:r>
            <a:rPr lang="en-US" altLang="ja-JP" b="1" i="0">
              <a:solidFill>
                <a:srgbClr val="000000"/>
              </a:solidFill>
              <a:latin typeface="Calibri Bold"/>
              <a:cs typeface="Comic Sans MS" charset="0"/>
            </a:rPr>
            <a:t>        line</a:t>
          </a:r>
          <a:r>
            <a:rPr lang="ja-JP" altLang="en-US" b="1" i="0">
              <a:solidFill>
                <a:srgbClr val="000000"/>
              </a:solidFill>
              <a:latin typeface="Calibri Bold"/>
              <a:cs typeface="Comic Sans MS" charset="0"/>
            </a:rPr>
            <a:t>”</a:t>
          </a:r>
          <a:r>
            <a:rPr lang="en-US" altLang="ja-JP" b="1" i="0">
              <a:solidFill>
                <a:srgbClr val="000000"/>
              </a:solidFill>
              <a:latin typeface="Calibri Bold"/>
              <a:cs typeface="Comic Sans MS" charset="0"/>
            </a:rPr>
            <a:t> pattern</a:t>
          </a:r>
        </a:p>
        <a:p>
          <a:endParaRPr lang="en-US" altLang="ja-JP" b="1" i="0">
            <a:latin typeface="Calibri Bold"/>
            <a:cs typeface="Comic Sans MS" charset="0"/>
          </a:endParaRPr>
        </a:p>
        <a:p>
          <a:r>
            <a:rPr lang="en-US" b="1" i="0">
              <a:solidFill>
                <a:srgbClr val="0000CC"/>
              </a:solidFill>
              <a:latin typeface="Calibri Bold"/>
              <a:cs typeface="Comic Sans MS" charset="0"/>
            </a:rPr>
            <a:t>Endometrial thickness </a:t>
          </a:r>
          <a:r>
            <a:rPr lang="en-US" b="1" i="0">
              <a:solidFill>
                <a:srgbClr val="000000"/>
              </a:solidFill>
              <a:latin typeface="Calibri Bold"/>
              <a:cs typeface="Comic Sans MS" charset="0"/>
            </a:rPr>
            <a:t>of 8–14 mm</a:t>
          </a:r>
        </a:p>
        <a:p>
          <a:endParaRPr lang="en-US" b="1" i="0">
            <a:latin typeface="Calibri Bold"/>
            <a:cs typeface="Comic Sans MS" charset="0"/>
          </a:endParaRPr>
        </a:p>
        <a:p>
          <a:endParaRPr lang="en-US" b="1" i="0">
            <a:solidFill>
              <a:srgbClr val="0000CC"/>
            </a:solidFill>
            <a:latin typeface="Calibri Bold"/>
            <a:cs typeface="Comic Sans MS" charset="0"/>
          </a:endParaRPr>
        </a:p>
        <a:p>
          <a:r>
            <a:rPr lang="en-US" b="1" i="0">
              <a:solidFill>
                <a:srgbClr val="0000CC"/>
              </a:solidFill>
              <a:latin typeface="Calibri Bold"/>
              <a:cs typeface="Comic Sans MS" charset="0"/>
            </a:rPr>
            <a:t>Endometrial perfusion </a:t>
          </a:r>
          <a:r>
            <a:rPr lang="en-US" b="1" i="0">
              <a:solidFill>
                <a:srgbClr val="000000"/>
              </a:solidFill>
              <a:latin typeface="Calibri Bold"/>
              <a:cs typeface="Comic Sans MS" charset="0"/>
            </a:rPr>
            <a:t>– presence of </a:t>
          </a:r>
          <a:r>
            <a:rPr lang="en-US" b="1" i="0" err="1">
              <a:solidFill>
                <a:srgbClr val="000000"/>
              </a:solidFill>
              <a:latin typeface="Calibri Bold"/>
              <a:cs typeface="Comic Sans MS" charset="0"/>
            </a:rPr>
            <a:t>subendometrial</a:t>
          </a:r>
          <a:r>
            <a:rPr lang="en-US" b="1" i="0">
              <a:solidFill>
                <a:srgbClr val="000000"/>
              </a:solidFill>
              <a:latin typeface="Calibri Bold"/>
              <a:cs typeface="Comic Sans MS" charset="0"/>
            </a:rPr>
            <a:t> &amp; endometrial flow</a:t>
          </a:r>
          <a:endParaRPr lang="en-US"/>
        </a:p>
      </dgm:t>
    </dgm:pt>
    <dgm:pt modelId="{5305799B-37C8-F445-89E7-9D275547CD0E}" type="parTrans" cxnId="{C18600E7-4096-AB49-B122-A1A79664A058}">
      <dgm:prSet/>
      <dgm:spPr/>
      <dgm:t>
        <a:bodyPr/>
        <a:lstStyle/>
        <a:p>
          <a:endParaRPr lang="en-US"/>
        </a:p>
      </dgm:t>
    </dgm:pt>
    <dgm:pt modelId="{B72B084D-70BF-7C45-BA27-7D2778A03DD3}" type="sibTrans" cxnId="{C18600E7-4096-AB49-B122-A1A79664A058}">
      <dgm:prSet/>
      <dgm:spPr/>
      <dgm:t>
        <a:bodyPr/>
        <a:lstStyle/>
        <a:p>
          <a:endParaRPr lang="en-US"/>
        </a:p>
      </dgm:t>
    </dgm:pt>
    <dgm:pt modelId="{36B37A54-4D59-D94D-A335-80CCC9551D01}">
      <dgm:prSet phldrT="[Text]"/>
      <dgm:spPr/>
      <dgm:t>
        <a:bodyPr/>
        <a:lstStyle/>
        <a:p>
          <a:endParaRPr lang="en-US" b="1" i="0">
            <a:solidFill>
              <a:srgbClr val="0000CC"/>
            </a:solidFill>
            <a:latin typeface="Calibri Bold"/>
            <a:cs typeface="Comic Sans MS" charset="0"/>
          </a:endParaRPr>
        </a:p>
        <a:p>
          <a:r>
            <a:rPr lang="en-US" b="1" i="0">
              <a:solidFill>
                <a:srgbClr val="0000CC"/>
              </a:solidFill>
              <a:latin typeface="Calibri Bold"/>
              <a:cs typeface="Comic Sans MS" charset="0"/>
            </a:rPr>
            <a:t>Higher </a:t>
          </a:r>
          <a:r>
            <a:rPr lang="en-US" b="1" i="0" err="1">
              <a:solidFill>
                <a:srgbClr val="0000CC"/>
              </a:solidFill>
              <a:latin typeface="Calibri Bold"/>
              <a:cs typeface="Comic Sans MS" charset="0"/>
            </a:rPr>
            <a:t>Subendometrial</a:t>
          </a:r>
          <a:r>
            <a:rPr lang="en-US" b="1" i="0">
              <a:solidFill>
                <a:srgbClr val="0000CC"/>
              </a:solidFill>
              <a:latin typeface="Calibri Bold"/>
              <a:cs typeface="Comic Sans MS" charset="0"/>
            </a:rPr>
            <a:t> VI, FI &amp; VFI</a:t>
          </a:r>
          <a:r>
            <a:rPr lang="en-US" b="1" i="0">
              <a:latin typeface="Calibri Bold"/>
              <a:cs typeface="Comic Sans MS" charset="0"/>
            </a:rPr>
            <a:t> on Day of </a:t>
          </a:r>
          <a:r>
            <a:rPr lang="en-US" b="1" i="0" err="1">
              <a:latin typeface="Calibri Bold"/>
              <a:cs typeface="Comic Sans MS" charset="0"/>
            </a:rPr>
            <a:t>hCG</a:t>
          </a:r>
          <a:r>
            <a:rPr lang="en-US" b="1" i="0">
              <a:latin typeface="Calibri Bold"/>
              <a:cs typeface="Comic Sans MS" charset="0"/>
            </a:rPr>
            <a:t>                                    in conception group</a:t>
          </a:r>
        </a:p>
        <a:p>
          <a:endParaRPr lang="en-US" b="1" i="0">
            <a:latin typeface="Calibri Bold"/>
            <a:cs typeface="Comic Sans MS" charset="0"/>
          </a:endParaRPr>
        </a:p>
        <a:p>
          <a:r>
            <a:rPr lang="en-US" b="1" i="0">
              <a:solidFill>
                <a:srgbClr val="0000CC"/>
              </a:solidFill>
              <a:latin typeface="Calibri Bold"/>
              <a:cs typeface="Comic Sans MS" charset="0"/>
            </a:rPr>
            <a:t>Uterine Vascularity </a:t>
          </a:r>
          <a:r>
            <a:rPr lang="en-US" b="1" i="0">
              <a:solidFill>
                <a:srgbClr val="000000"/>
              </a:solidFill>
              <a:latin typeface="Calibri Bold"/>
              <a:cs typeface="Comic Sans MS" charset="0"/>
            </a:rPr>
            <a:t>– Mean uterine artery                                                          PI between 2 – 3 and u</a:t>
          </a:r>
          <a:r>
            <a:rPr lang="en-US" b="1" i="0">
              <a:latin typeface="Calibri Bold"/>
              <a:cs typeface="Comic Sans MS" charset="0"/>
            </a:rPr>
            <a:t>terine artery PSV - 15 -20 cm/s</a:t>
          </a:r>
          <a:endParaRPr lang="en-US"/>
        </a:p>
      </dgm:t>
    </dgm:pt>
    <dgm:pt modelId="{B5CFDBA7-7622-F448-8B1E-CF1E88D3C9C2}" type="parTrans" cxnId="{7EBF3F15-901E-7642-A7DC-2C2C4D31975D}">
      <dgm:prSet/>
      <dgm:spPr/>
      <dgm:t>
        <a:bodyPr/>
        <a:lstStyle/>
        <a:p>
          <a:endParaRPr lang="en-US"/>
        </a:p>
      </dgm:t>
    </dgm:pt>
    <dgm:pt modelId="{76D70EB3-B6FA-8D40-B379-39DE8EC3E2BC}" type="sibTrans" cxnId="{7EBF3F15-901E-7642-A7DC-2C2C4D31975D}">
      <dgm:prSet/>
      <dgm:spPr/>
      <dgm:t>
        <a:bodyPr/>
        <a:lstStyle/>
        <a:p>
          <a:endParaRPr lang="en-US"/>
        </a:p>
      </dgm:t>
    </dgm:pt>
    <dgm:pt modelId="{009D7890-7343-FE4E-8401-943E9A5F802E}">
      <dgm:prSet phldrT="[Text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>
              <a:solidFill>
                <a:srgbClr val="0000CC"/>
              </a:solidFill>
              <a:latin typeface="Calibri Bold"/>
              <a:cs typeface="Comic Sans MS" charset="0"/>
            </a:rPr>
            <a:t>Volume of &gt; 2ml </a:t>
          </a:r>
          <a:r>
            <a:rPr lang="en-US" sz="2100" b="1" i="0">
              <a:latin typeface="Calibri Bold"/>
              <a:cs typeface="Comic Sans MS" charset="0"/>
            </a:rPr>
            <a:t>has a significantly higher PRs</a:t>
          </a:r>
          <a:endParaRPr lang="en-US" sz="2100" b="1" i="0">
            <a:solidFill>
              <a:srgbClr val="000000"/>
            </a:solidFill>
            <a:latin typeface="Calibri Bold"/>
            <a:cs typeface="Comic Sans MS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1" i="0">
              <a:solidFill>
                <a:srgbClr val="0000CC"/>
              </a:solidFill>
              <a:latin typeface="Calibri Bold"/>
              <a:cs typeface="Comic Sans MS" charset="0"/>
            </a:rPr>
            <a:t>Persisting presence of FC waves </a:t>
          </a:r>
          <a:r>
            <a:rPr lang="en-US" sz="2100" b="1" i="0">
              <a:latin typeface="Calibri Bold"/>
              <a:cs typeface="Comic Sans MS" charset="0"/>
            </a:rPr>
            <a:t>until </a:t>
          </a:r>
          <a:r>
            <a:rPr lang="en-US" sz="2100" b="1" i="0" err="1">
              <a:latin typeface="Calibri Bold"/>
              <a:cs typeface="Comic Sans MS" charset="0"/>
            </a:rPr>
            <a:t>hCG</a:t>
          </a:r>
          <a:r>
            <a:rPr lang="en-US" sz="2100" b="1" i="0">
              <a:latin typeface="Calibri Bold"/>
              <a:cs typeface="Comic Sans MS" charset="0"/>
            </a:rPr>
            <a:t> administration                           </a:t>
          </a:r>
          <a:r>
            <a:rPr lang="en-US" sz="2100" b="1" i="0">
              <a:solidFill>
                <a:srgbClr val="C00000"/>
              </a:solidFill>
              <a:latin typeface="Calibri Bold"/>
              <a:cs typeface="Comic Sans MS" charset="0"/>
            </a:rPr>
            <a:t>Later the wave direction switch occurs from FC to CF,                                                    the </a:t>
          </a:r>
          <a:r>
            <a:rPr lang="en-US" sz="2100" b="1" i="0" err="1">
              <a:solidFill>
                <a:srgbClr val="C00000"/>
              </a:solidFill>
              <a:latin typeface="Calibri Bold"/>
              <a:cs typeface="Comic Sans MS" charset="0"/>
            </a:rPr>
            <a:t>hig</a:t>
          </a:r>
          <a:r>
            <a:rPr lang="en-US" sz="2400" b="1" i="0">
              <a:solidFill>
                <a:srgbClr val="0070C0"/>
              </a:solidFill>
              <a:latin typeface="Calibri Bold"/>
              <a:cs typeface="Comic Sans MS" charset="0"/>
            </a:rPr>
            <a:t> </a:t>
          </a:r>
          <a:r>
            <a:rPr lang="en-US" sz="2400" b="1" i="0">
              <a:solidFill>
                <a:srgbClr val="008000"/>
              </a:solidFill>
              <a:latin typeface="Calibri Bold"/>
              <a:cs typeface="Comic Sans MS" charset="0"/>
            </a:rPr>
            <a:t>(</a:t>
          </a:r>
          <a:r>
            <a:rPr lang="en-US" sz="2400" b="1" i="0" err="1">
              <a:solidFill>
                <a:srgbClr val="008000"/>
              </a:solidFill>
              <a:latin typeface="Calibri Bold"/>
              <a:cs typeface="Comic Sans MS" charset="0"/>
            </a:rPr>
            <a:t>Marga</a:t>
          </a:r>
          <a:r>
            <a:rPr lang="en-US" sz="2400" b="1" i="0">
              <a:solidFill>
                <a:srgbClr val="008000"/>
              </a:solidFill>
              <a:latin typeface="Calibri Bold"/>
              <a:cs typeface="Comic Sans MS" charset="0"/>
            </a:rPr>
            <a:t> M et al )</a:t>
          </a:r>
          <a:endParaRPr lang="en-US" sz="2400" i="1">
            <a:solidFill>
              <a:srgbClr val="008000"/>
            </a:solidFill>
          </a:endParaRP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>
              <a:solidFill>
                <a:srgbClr val="C00000"/>
              </a:solidFill>
              <a:latin typeface="Calibri Bold"/>
              <a:cs typeface="Comic Sans MS" charset="0"/>
            </a:rPr>
            <a:t>her the likelihood of pregnancy</a:t>
          </a:r>
          <a:r>
            <a:rPr lang="en-US" sz="2100" b="1" i="0">
              <a:solidFill>
                <a:srgbClr val="0070C0"/>
              </a:solidFill>
              <a:latin typeface="Calibri Bold"/>
              <a:cs typeface="Comic Sans MS" charset="0"/>
            </a:rPr>
            <a:t>       </a:t>
          </a:r>
        </a:p>
      </dgm:t>
    </dgm:pt>
    <dgm:pt modelId="{D878D4B3-5A52-744D-A48A-7358A32F5A2C}" type="parTrans" cxnId="{F066988C-072D-4546-B7E1-56EC61229C68}">
      <dgm:prSet/>
      <dgm:spPr/>
      <dgm:t>
        <a:bodyPr/>
        <a:lstStyle/>
        <a:p>
          <a:endParaRPr lang="en-US"/>
        </a:p>
      </dgm:t>
    </dgm:pt>
    <dgm:pt modelId="{EA75EA11-C64B-0D43-85EC-18DB73F31BDB}" type="sibTrans" cxnId="{F066988C-072D-4546-B7E1-56EC61229C68}">
      <dgm:prSet/>
      <dgm:spPr/>
      <dgm:t>
        <a:bodyPr/>
        <a:lstStyle/>
        <a:p>
          <a:endParaRPr lang="en-US"/>
        </a:p>
      </dgm:t>
    </dgm:pt>
    <dgm:pt modelId="{9F249C6F-BC74-9441-BB5B-8969E72DB7F9}" type="pres">
      <dgm:prSet presAssocID="{8B15F2D9-2565-AE4B-9E16-C463790287B1}" presName="composite" presStyleCnt="0">
        <dgm:presLayoutVars>
          <dgm:chMax val="1"/>
          <dgm:dir/>
          <dgm:resizeHandles val="exact"/>
        </dgm:presLayoutVars>
      </dgm:prSet>
      <dgm:spPr/>
    </dgm:pt>
    <dgm:pt modelId="{B559457E-0E48-B94E-BA2D-2B62EE41746C}" type="pres">
      <dgm:prSet presAssocID="{2C340FB5-2DA0-444D-979B-C27BE872D567}" presName="roof" presStyleLbl="dkBgShp" presStyleIdx="0" presStyleCnt="2"/>
      <dgm:spPr/>
    </dgm:pt>
    <dgm:pt modelId="{6C66F26D-DD79-1E4E-A7FE-6BFCFBF3B08A}" type="pres">
      <dgm:prSet presAssocID="{2C340FB5-2DA0-444D-979B-C27BE872D567}" presName="pillars" presStyleCnt="0"/>
      <dgm:spPr/>
    </dgm:pt>
    <dgm:pt modelId="{57FCECB3-D014-914A-BFEA-38756AF90D91}" type="pres">
      <dgm:prSet presAssocID="{2C340FB5-2DA0-444D-979B-C27BE872D567}" presName="pillar1" presStyleLbl="node1" presStyleIdx="0" presStyleCnt="3">
        <dgm:presLayoutVars>
          <dgm:bulletEnabled val="1"/>
        </dgm:presLayoutVars>
      </dgm:prSet>
      <dgm:spPr/>
    </dgm:pt>
    <dgm:pt modelId="{31C22622-2828-CB4A-9E96-F93D6E4C5859}" type="pres">
      <dgm:prSet presAssocID="{36B37A54-4D59-D94D-A335-80CCC9551D01}" presName="pillarX" presStyleLbl="node1" presStyleIdx="1" presStyleCnt="3">
        <dgm:presLayoutVars>
          <dgm:bulletEnabled val="1"/>
        </dgm:presLayoutVars>
      </dgm:prSet>
      <dgm:spPr/>
    </dgm:pt>
    <dgm:pt modelId="{A2B195D7-C82B-934E-8AF9-8E4F962D0FF6}" type="pres">
      <dgm:prSet presAssocID="{009D7890-7343-FE4E-8401-943E9A5F802E}" presName="pillarX" presStyleLbl="node1" presStyleIdx="2" presStyleCnt="3">
        <dgm:presLayoutVars>
          <dgm:bulletEnabled val="1"/>
        </dgm:presLayoutVars>
      </dgm:prSet>
      <dgm:spPr/>
    </dgm:pt>
    <dgm:pt modelId="{B98AA529-9850-274D-A4EB-2331975BA011}" type="pres">
      <dgm:prSet presAssocID="{2C340FB5-2DA0-444D-979B-C27BE872D567}" presName="base" presStyleLbl="dkBgShp" presStyleIdx="1" presStyleCnt="2"/>
      <dgm:spPr/>
    </dgm:pt>
  </dgm:ptLst>
  <dgm:cxnLst>
    <dgm:cxn modelId="{7EBF3F15-901E-7642-A7DC-2C2C4D31975D}" srcId="{2C340FB5-2DA0-444D-979B-C27BE872D567}" destId="{36B37A54-4D59-D94D-A335-80CCC9551D01}" srcOrd="1" destOrd="0" parTransId="{B5CFDBA7-7622-F448-8B1E-CF1E88D3C9C2}" sibTransId="{76D70EB3-B6FA-8D40-B379-39DE8EC3E2BC}"/>
    <dgm:cxn modelId="{82708E7F-D854-A346-BCDC-530B9D3E9364}" type="presOf" srcId="{36B37A54-4D59-D94D-A335-80CCC9551D01}" destId="{31C22622-2828-CB4A-9E96-F93D6E4C5859}" srcOrd="0" destOrd="0" presId="urn:microsoft.com/office/officeart/2005/8/layout/hList3"/>
    <dgm:cxn modelId="{DA472586-5E3B-CB4A-9947-7A7F7997BF99}" type="presOf" srcId="{8B15F2D9-2565-AE4B-9E16-C463790287B1}" destId="{9F249C6F-BC74-9441-BB5B-8969E72DB7F9}" srcOrd="0" destOrd="0" presId="urn:microsoft.com/office/officeart/2005/8/layout/hList3"/>
    <dgm:cxn modelId="{F066988C-072D-4546-B7E1-56EC61229C68}" srcId="{2C340FB5-2DA0-444D-979B-C27BE872D567}" destId="{009D7890-7343-FE4E-8401-943E9A5F802E}" srcOrd="2" destOrd="0" parTransId="{D878D4B3-5A52-744D-A48A-7358A32F5A2C}" sibTransId="{EA75EA11-C64B-0D43-85EC-18DB73F31BDB}"/>
    <dgm:cxn modelId="{DCAB9794-E864-E146-A1D5-5A980F131033}" type="presOf" srcId="{009D7890-7343-FE4E-8401-943E9A5F802E}" destId="{A2B195D7-C82B-934E-8AF9-8E4F962D0FF6}" srcOrd="0" destOrd="0" presId="urn:microsoft.com/office/officeart/2005/8/layout/hList3"/>
    <dgm:cxn modelId="{D41815BB-E9C2-694F-B859-F398678490C8}" type="presOf" srcId="{EB205178-30BA-F14D-917F-E116F256A1C0}" destId="{57FCECB3-D014-914A-BFEA-38756AF90D91}" srcOrd="0" destOrd="0" presId="urn:microsoft.com/office/officeart/2005/8/layout/hList3"/>
    <dgm:cxn modelId="{9271BBD7-93EC-C149-88DC-6B0B1DFD7441}" srcId="{8B15F2D9-2565-AE4B-9E16-C463790287B1}" destId="{2C340FB5-2DA0-444D-979B-C27BE872D567}" srcOrd="0" destOrd="0" parTransId="{4BB5BE83-F703-0644-9446-21449B30C3EC}" sibTransId="{8F2544DB-6F66-1042-9B56-99FA713D5A7A}"/>
    <dgm:cxn modelId="{6D7F0AE6-DE3A-EF4A-A4EA-9DF57F7BA028}" type="presOf" srcId="{2C340FB5-2DA0-444D-979B-C27BE872D567}" destId="{B559457E-0E48-B94E-BA2D-2B62EE41746C}" srcOrd="0" destOrd="0" presId="urn:microsoft.com/office/officeart/2005/8/layout/hList3"/>
    <dgm:cxn modelId="{C18600E7-4096-AB49-B122-A1A79664A058}" srcId="{2C340FB5-2DA0-444D-979B-C27BE872D567}" destId="{EB205178-30BA-F14D-917F-E116F256A1C0}" srcOrd="0" destOrd="0" parTransId="{5305799B-37C8-F445-89E7-9D275547CD0E}" sibTransId="{B72B084D-70BF-7C45-BA27-7D2778A03DD3}"/>
    <dgm:cxn modelId="{C98F601A-0B80-6143-9483-C6A60D929A5B}" type="presParOf" srcId="{9F249C6F-BC74-9441-BB5B-8969E72DB7F9}" destId="{B559457E-0E48-B94E-BA2D-2B62EE41746C}" srcOrd="0" destOrd="0" presId="urn:microsoft.com/office/officeart/2005/8/layout/hList3"/>
    <dgm:cxn modelId="{FD70B69A-0825-5F4D-858B-1AC7E360870C}" type="presParOf" srcId="{9F249C6F-BC74-9441-BB5B-8969E72DB7F9}" destId="{6C66F26D-DD79-1E4E-A7FE-6BFCFBF3B08A}" srcOrd="1" destOrd="0" presId="urn:microsoft.com/office/officeart/2005/8/layout/hList3"/>
    <dgm:cxn modelId="{056E9D48-348F-8B4B-A6B9-8A649BAEAADA}" type="presParOf" srcId="{6C66F26D-DD79-1E4E-A7FE-6BFCFBF3B08A}" destId="{57FCECB3-D014-914A-BFEA-38756AF90D91}" srcOrd="0" destOrd="0" presId="urn:microsoft.com/office/officeart/2005/8/layout/hList3"/>
    <dgm:cxn modelId="{426D7023-A663-3C4D-AA56-9860C9BF50DD}" type="presParOf" srcId="{6C66F26D-DD79-1E4E-A7FE-6BFCFBF3B08A}" destId="{31C22622-2828-CB4A-9E96-F93D6E4C5859}" srcOrd="1" destOrd="0" presId="urn:microsoft.com/office/officeart/2005/8/layout/hList3"/>
    <dgm:cxn modelId="{82BBDE5B-EBF4-4A43-ACCD-0A52C4059AFF}" type="presParOf" srcId="{6C66F26D-DD79-1E4E-A7FE-6BFCFBF3B08A}" destId="{A2B195D7-C82B-934E-8AF9-8E4F962D0FF6}" srcOrd="2" destOrd="0" presId="urn:microsoft.com/office/officeart/2005/8/layout/hList3"/>
    <dgm:cxn modelId="{0CF60A5A-3B0E-5B41-B005-DFB0E21856C8}" type="presParOf" srcId="{9F249C6F-BC74-9441-BB5B-8969E72DB7F9}" destId="{B98AA529-9850-274D-A4EB-2331975BA0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C24B84-3D3A-5643-BCD0-DEB0EE3F600C}" type="doc">
      <dgm:prSet loTypeId="urn:microsoft.com/office/officeart/2008/layout/BendingPictureCaption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09417-E3B2-1E48-B4B9-E41991856699}">
      <dgm:prSet phldrT="[Text]" custT="1"/>
      <dgm:spPr/>
      <dgm:t>
        <a:bodyPr/>
        <a:lstStyle/>
        <a:p>
          <a:r>
            <a:rPr lang="en-US" sz="1800" b="1" i="0">
              <a:latin typeface="Calibri Bold"/>
              <a:cs typeface="Comic Sans MS" charset="0"/>
            </a:rPr>
            <a:t>Cervical mucus that ascends into the endometrial cavity</a:t>
          </a:r>
          <a:endParaRPr lang="en-US" sz="1800"/>
        </a:p>
      </dgm:t>
    </dgm:pt>
    <dgm:pt modelId="{A04DE9E0-F427-0B4D-B7FF-9BF531D3C1B3}" type="parTrans" cxnId="{E453CAA4-53D8-464A-AA34-7F9B25972345}">
      <dgm:prSet/>
      <dgm:spPr/>
      <dgm:t>
        <a:bodyPr/>
        <a:lstStyle/>
        <a:p>
          <a:endParaRPr lang="en-US"/>
        </a:p>
      </dgm:t>
    </dgm:pt>
    <dgm:pt modelId="{6EAA583F-988A-C74F-9CD6-C59E37B79EC4}" type="sibTrans" cxnId="{E453CAA4-53D8-464A-AA34-7F9B25972345}">
      <dgm:prSet/>
      <dgm:spPr/>
      <dgm:t>
        <a:bodyPr/>
        <a:lstStyle/>
        <a:p>
          <a:endParaRPr lang="en-US"/>
        </a:p>
      </dgm:t>
    </dgm:pt>
    <dgm:pt modelId="{4A43D9DE-9613-CB45-A0F2-45FE5D6D981E}">
      <dgm:prSet phldrT="[Text]" custT="1"/>
      <dgm:spPr/>
      <dgm:t>
        <a:bodyPr/>
        <a:lstStyle/>
        <a:p>
          <a:r>
            <a:rPr lang="en-US" sz="1800" b="1" i="0">
              <a:latin typeface="Calibri Bold"/>
              <a:cs typeface="Comic Sans MS" charset="0"/>
            </a:rPr>
            <a:t>Fluid reflux from a hydrosalpinx </a:t>
          </a:r>
          <a:endParaRPr lang="en-US" sz="1800"/>
        </a:p>
      </dgm:t>
    </dgm:pt>
    <dgm:pt modelId="{3AE72E11-58D1-3F45-80CB-A434B6D1A7A9}" type="parTrans" cxnId="{E2EF8EDC-4F1B-7A4B-BFCD-639919301987}">
      <dgm:prSet/>
      <dgm:spPr/>
      <dgm:t>
        <a:bodyPr/>
        <a:lstStyle/>
        <a:p>
          <a:endParaRPr lang="en-US"/>
        </a:p>
      </dgm:t>
    </dgm:pt>
    <dgm:pt modelId="{7E7528AF-B8AC-C146-BE5A-CB6104ACB88A}" type="sibTrans" cxnId="{E2EF8EDC-4F1B-7A4B-BFCD-639919301987}">
      <dgm:prSet/>
      <dgm:spPr/>
      <dgm:t>
        <a:bodyPr/>
        <a:lstStyle/>
        <a:p>
          <a:endParaRPr lang="en-US"/>
        </a:p>
      </dgm:t>
    </dgm:pt>
    <dgm:pt modelId="{72858B9B-FB0C-1B42-AD0A-0A55B78F1294}">
      <dgm:prSet phldrT="[Text]" custT="1"/>
      <dgm:spPr/>
      <dgm:t>
        <a:bodyPr/>
        <a:lstStyle/>
        <a:p>
          <a:r>
            <a:rPr lang="en-US" sz="1800" b="1" i="0">
              <a:latin typeface="Calibri Bold"/>
              <a:cs typeface="Comic Sans MS" charset="0"/>
            </a:rPr>
            <a:t>Subclinical uterine infection</a:t>
          </a:r>
          <a:endParaRPr lang="en-US" sz="1800"/>
        </a:p>
      </dgm:t>
    </dgm:pt>
    <dgm:pt modelId="{D8687AB0-090B-D24B-8C35-7E9C65836C25}" type="parTrans" cxnId="{110A1E8E-F0B9-8B47-A0DE-CF348ED4C922}">
      <dgm:prSet/>
      <dgm:spPr/>
      <dgm:t>
        <a:bodyPr/>
        <a:lstStyle/>
        <a:p>
          <a:endParaRPr lang="en-US"/>
        </a:p>
      </dgm:t>
    </dgm:pt>
    <dgm:pt modelId="{33A1CCF6-D21A-1447-B0E2-3E629677AFA4}" type="sibTrans" cxnId="{110A1E8E-F0B9-8B47-A0DE-CF348ED4C922}">
      <dgm:prSet/>
      <dgm:spPr/>
      <dgm:t>
        <a:bodyPr/>
        <a:lstStyle/>
        <a:p>
          <a:endParaRPr lang="en-US"/>
        </a:p>
      </dgm:t>
    </dgm:pt>
    <dgm:pt modelId="{C7AE4201-D403-6643-855E-DE6232FA48B0}">
      <dgm:prSet phldrT="[Text]" custT="1"/>
      <dgm:spPr/>
      <dgm:t>
        <a:bodyPr/>
        <a:lstStyle/>
        <a:p>
          <a:r>
            <a:rPr lang="en-US" sz="1800" b="1" i="0">
              <a:latin typeface="Calibri Bold"/>
              <a:cs typeface="Comic Sans MS" charset="0"/>
            </a:rPr>
            <a:t>Abnormal endometrial development</a:t>
          </a:r>
          <a:endParaRPr lang="en-US" sz="1800"/>
        </a:p>
      </dgm:t>
    </dgm:pt>
    <dgm:pt modelId="{854EC90C-9EA1-2445-BB4D-4AD2771191B7}" type="parTrans" cxnId="{C2B75F36-EDB1-784D-9971-3C84D94167EA}">
      <dgm:prSet/>
      <dgm:spPr/>
      <dgm:t>
        <a:bodyPr/>
        <a:lstStyle/>
        <a:p>
          <a:endParaRPr lang="en-US"/>
        </a:p>
      </dgm:t>
    </dgm:pt>
    <dgm:pt modelId="{771B6C19-DB57-C843-A6C5-ECF388F0A89A}" type="sibTrans" cxnId="{C2B75F36-EDB1-784D-9971-3C84D94167EA}">
      <dgm:prSet/>
      <dgm:spPr/>
      <dgm:t>
        <a:bodyPr/>
        <a:lstStyle/>
        <a:p>
          <a:endParaRPr lang="en-US"/>
        </a:p>
      </dgm:t>
    </dgm:pt>
    <dgm:pt modelId="{4877FA0D-0D5C-DA46-B6DE-A9FB54B96ABD}" type="pres">
      <dgm:prSet presAssocID="{14C24B84-3D3A-5643-BCD0-DEB0EE3F600C}" presName="Name0" presStyleCnt="0">
        <dgm:presLayoutVars>
          <dgm:dir/>
          <dgm:resizeHandles val="exact"/>
        </dgm:presLayoutVars>
      </dgm:prSet>
      <dgm:spPr/>
    </dgm:pt>
    <dgm:pt modelId="{C6D81008-CE65-4140-98D3-24A4A06F1371}" type="pres">
      <dgm:prSet presAssocID="{67309417-E3B2-1E48-B4B9-E41991856699}" presName="composite" presStyleCnt="0"/>
      <dgm:spPr/>
    </dgm:pt>
    <dgm:pt modelId="{8CF28A0A-026C-554A-8358-F293EED7232A}" type="pres">
      <dgm:prSet presAssocID="{67309417-E3B2-1E48-B4B9-E41991856699}" presName="rect1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E59D09-B3C7-A14D-9E1D-255052AAADCC}" type="pres">
      <dgm:prSet presAssocID="{67309417-E3B2-1E48-B4B9-E41991856699}" presName="wedgeRectCallout1" presStyleLbl="node1" presStyleIdx="0" presStyleCnt="4" custScaleX="123634" custScaleY="138293" custLinFactNeighborX="-6789">
        <dgm:presLayoutVars>
          <dgm:bulletEnabled val="1"/>
        </dgm:presLayoutVars>
      </dgm:prSet>
      <dgm:spPr/>
    </dgm:pt>
    <dgm:pt modelId="{D5F69BA7-110B-2A4F-89BD-D55EF515E0DF}" type="pres">
      <dgm:prSet presAssocID="{6EAA583F-988A-C74F-9CD6-C59E37B79EC4}" presName="sibTrans" presStyleCnt="0"/>
      <dgm:spPr/>
    </dgm:pt>
    <dgm:pt modelId="{B0057E37-CE7A-9049-B236-EDACF08A7F99}" type="pres">
      <dgm:prSet presAssocID="{4A43D9DE-9613-CB45-A0F2-45FE5D6D981E}" presName="composite" presStyleCnt="0"/>
      <dgm:spPr/>
    </dgm:pt>
    <dgm:pt modelId="{B1AEB099-5AF3-C240-8378-926B40431B09}" type="pres">
      <dgm:prSet presAssocID="{4A43D9DE-9613-CB45-A0F2-45FE5D6D981E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21A286-D4F2-ED44-8CFE-1FD8B96CFB0C}" type="pres">
      <dgm:prSet presAssocID="{4A43D9DE-9613-CB45-A0F2-45FE5D6D981E}" presName="wedgeRectCallout1" presStyleLbl="node1" presStyleIdx="1" presStyleCnt="4" custScaleX="117811">
        <dgm:presLayoutVars>
          <dgm:bulletEnabled val="1"/>
        </dgm:presLayoutVars>
      </dgm:prSet>
      <dgm:spPr/>
    </dgm:pt>
    <dgm:pt modelId="{13FD10F7-6FFB-4649-BEAF-F2C746955606}" type="pres">
      <dgm:prSet presAssocID="{7E7528AF-B8AC-C146-BE5A-CB6104ACB88A}" presName="sibTrans" presStyleCnt="0"/>
      <dgm:spPr/>
    </dgm:pt>
    <dgm:pt modelId="{BD905426-7D5C-AC4A-B292-9EA3540525BB}" type="pres">
      <dgm:prSet presAssocID="{72858B9B-FB0C-1B42-AD0A-0A55B78F1294}" presName="composite" presStyleCnt="0"/>
      <dgm:spPr/>
    </dgm:pt>
    <dgm:pt modelId="{78BBEE41-9694-7946-9043-B5256690FEB9}" type="pres">
      <dgm:prSet presAssocID="{72858B9B-FB0C-1B42-AD0A-0A55B78F1294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5EC6B71-6C45-164E-8272-701B469B662A}" type="pres">
      <dgm:prSet presAssocID="{72858B9B-FB0C-1B42-AD0A-0A55B78F1294}" presName="wedgeRectCallout1" presStyleLbl="node1" presStyleIdx="2" presStyleCnt="4" custScaleX="116580" custLinFactNeighborX="-4127">
        <dgm:presLayoutVars>
          <dgm:bulletEnabled val="1"/>
        </dgm:presLayoutVars>
      </dgm:prSet>
      <dgm:spPr/>
    </dgm:pt>
    <dgm:pt modelId="{8DEED8B2-0D7E-874F-A7AD-E8671F401CAB}" type="pres">
      <dgm:prSet presAssocID="{33A1CCF6-D21A-1447-B0E2-3E629677AFA4}" presName="sibTrans" presStyleCnt="0"/>
      <dgm:spPr/>
    </dgm:pt>
    <dgm:pt modelId="{AB49E583-B75F-EB4D-B6B8-E2989D02F260}" type="pres">
      <dgm:prSet presAssocID="{C7AE4201-D403-6643-855E-DE6232FA48B0}" presName="composite" presStyleCnt="0"/>
      <dgm:spPr/>
    </dgm:pt>
    <dgm:pt modelId="{A9BC53B0-3663-974C-8577-BC4E2B123163}" type="pres">
      <dgm:prSet presAssocID="{C7AE4201-D403-6643-855E-DE6232FA48B0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F785639-36AD-B947-A581-EF1DFB818D17}" type="pres">
      <dgm:prSet presAssocID="{C7AE4201-D403-6643-855E-DE6232FA48B0}" presName="wedgeRectCallout1" presStyleLbl="node1" presStyleIdx="3" presStyleCnt="4" custScaleX="131264">
        <dgm:presLayoutVars>
          <dgm:bulletEnabled val="1"/>
        </dgm:presLayoutVars>
      </dgm:prSet>
      <dgm:spPr/>
    </dgm:pt>
  </dgm:ptLst>
  <dgm:cxnLst>
    <dgm:cxn modelId="{C2B75F36-EDB1-784D-9971-3C84D94167EA}" srcId="{14C24B84-3D3A-5643-BCD0-DEB0EE3F600C}" destId="{C7AE4201-D403-6643-855E-DE6232FA48B0}" srcOrd="3" destOrd="0" parTransId="{854EC90C-9EA1-2445-BB4D-4AD2771191B7}" sibTransId="{771B6C19-DB57-C843-A6C5-ECF388F0A89A}"/>
    <dgm:cxn modelId="{7506896E-7647-EE46-90FD-9DB591EFB550}" type="presOf" srcId="{72858B9B-FB0C-1B42-AD0A-0A55B78F1294}" destId="{65EC6B71-6C45-164E-8272-701B469B662A}" srcOrd="0" destOrd="0" presId="urn:microsoft.com/office/officeart/2008/layout/BendingPictureCaptionList"/>
    <dgm:cxn modelId="{110A1E8E-F0B9-8B47-A0DE-CF348ED4C922}" srcId="{14C24B84-3D3A-5643-BCD0-DEB0EE3F600C}" destId="{72858B9B-FB0C-1B42-AD0A-0A55B78F1294}" srcOrd="2" destOrd="0" parTransId="{D8687AB0-090B-D24B-8C35-7E9C65836C25}" sibTransId="{33A1CCF6-D21A-1447-B0E2-3E629677AFA4}"/>
    <dgm:cxn modelId="{E453CAA4-53D8-464A-AA34-7F9B25972345}" srcId="{14C24B84-3D3A-5643-BCD0-DEB0EE3F600C}" destId="{67309417-E3B2-1E48-B4B9-E41991856699}" srcOrd="0" destOrd="0" parTransId="{A04DE9E0-F427-0B4D-B7FF-9BF531D3C1B3}" sibTransId="{6EAA583F-988A-C74F-9CD6-C59E37B79EC4}"/>
    <dgm:cxn modelId="{54E30AAA-A83B-F44A-B38B-BEA2644CEF7F}" type="presOf" srcId="{67309417-E3B2-1E48-B4B9-E41991856699}" destId="{16E59D09-B3C7-A14D-9E1D-255052AAADCC}" srcOrd="0" destOrd="0" presId="urn:microsoft.com/office/officeart/2008/layout/BendingPictureCaptionList"/>
    <dgm:cxn modelId="{1F9520C9-BF90-F14B-85ED-1D084B21101B}" type="presOf" srcId="{4A43D9DE-9613-CB45-A0F2-45FE5D6D981E}" destId="{D121A286-D4F2-ED44-8CFE-1FD8B96CFB0C}" srcOrd="0" destOrd="0" presId="urn:microsoft.com/office/officeart/2008/layout/BendingPictureCaptionList"/>
    <dgm:cxn modelId="{792EFFD1-D213-D94B-A3FD-A86D11D96E8C}" type="presOf" srcId="{14C24B84-3D3A-5643-BCD0-DEB0EE3F600C}" destId="{4877FA0D-0D5C-DA46-B6DE-A9FB54B96ABD}" srcOrd="0" destOrd="0" presId="urn:microsoft.com/office/officeart/2008/layout/BendingPictureCaptionList"/>
    <dgm:cxn modelId="{06D7BAD8-9CC1-E84C-A023-C8F430D26C2E}" type="presOf" srcId="{C7AE4201-D403-6643-855E-DE6232FA48B0}" destId="{AF785639-36AD-B947-A581-EF1DFB818D17}" srcOrd="0" destOrd="0" presId="urn:microsoft.com/office/officeart/2008/layout/BendingPictureCaptionList"/>
    <dgm:cxn modelId="{E2EF8EDC-4F1B-7A4B-BFCD-639919301987}" srcId="{14C24B84-3D3A-5643-BCD0-DEB0EE3F600C}" destId="{4A43D9DE-9613-CB45-A0F2-45FE5D6D981E}" srcOrd="1" destOrd="0" parTransId="{3AE72E11-58D1-3F45-80CB-A434B6D1A7A9}" sibTransId="{7E7528AF-B8AC-C146-BE5A-CB6104ACB88A}"/>
    <dgm:cxn modelId="{35921D0A-4C66-E44A-A061-F3B26FE451DC}" type="presParOf" srcId="{4877FA0D-0D5C-DA46-B6DE-A9FB54B96ABD}" destId="{C6D81008-CE65-4140-98D3-24A4A06F1371}" srcOrd="0" destOrd="0" presId="urn:microsoft.com/office/officeart/2008/layout/BendingPictureCaptionList"/>
    <dgm:cxn modelId="{932EFB8A-2BFA-6B4D-9580-E9321B4BC133}" type="presParOf" srcId="{C6D81008-CE65-4140-98D3-24A4A06F1371}" destId="{8CF28A0A-026C-554A-8358-F293EED7232A}" srcOrd="0" destOrd="0" presId="urn:microsoft.com/office/officeart/2008/layout/BendingPictureCaptionList"/>
    <dgm:cxn modelId="{C18C1CC0-A81B-C847-9949-EF6BE7F1150D}" type="presParOf" srcId="{C6D81008-CE65-4140-98D3-24A4A06F1371}" destId="{16E59D09-B3C7-A14D-9E1D-255052AAADCC}" srcOrd="1" destOrd="0" presId="urn:microsoft.com/office/officeart/2008/layout/BendingPictureCaptionList"/>
    <dgm:cxn modelId="{E8964A7B-7F1A-9644-A2AC-73FD49CDF9E0}" type="presParOf" srcId="{4877FA0D-0D5C-DA46-B6DE-A9FB54B96ABD}" destId="{D5F69BA7-110B-2A4F-89BD-D55EF515E0DF}" srcOrd="1" destOrd="0" presId="urn:microsoft.com/office/officeart/2008/layout/BendingPictureCaptionList"/>
    <dgm:cxn modelId="{21341F37-9B3E-FA4F-BDE5-1E7DA6B25C16}" type="presParOf" srcId="{4877FA0D-0D5C-DA46-B6DE-A9FB54B96ABD}" destId="{B0057E37-CE7A-9049-B236-EDACF08A7F99}" srcOrd="2" destOrd="0" presId="urn:microsoft.com/office/officeart/2008/layout/BendingPictureCaptionList"/>
    <dgm:cxn modelId="{5FC099D3-15D4-A044-9DE2-8C94AF68E257}" type="presParOf" srcId="{B0057E37-CE7A-9049-B236-EDACF08A7F99}" destId="{B1AEB099-5AF3-C240-8378-926B40431B09}" srcOrd="0" destOrd="0" presId="urn:microsoft.com/office/officeart/2008/layout/BendingPictureCaptionList"/>
    <dgm:cxn modelId="{8CF761A4-7807-C94B-8110-6FFFD02134B2}" type="presParOf" srcId="{B0057E37-CE7A-9049-B236-EDACF08A7F99}" destId="{D121A286-D4F2-ED44-8CFE-1FD8B96CFB0C}" srcOrd="1" destOrd="0" presId="urn:microsoft.com/office/officeart/2008/layout/BendingPictureCaptionList"/>
    <dgm:cxn modelId="{200FE7BC-6F90-D547-9D67-06D1BEECFB88}" type="presParOf" srcId="{4877FA0D-0D5C-DA46-B6DE-A9FB54B96ABD}" destId="{13FD10F7-6FFB-4649-BEAF-F2C746955606}" srcOrd="3" destOrd="0" presId="urn:microsoft.com/office/officeart/2008/layout/BendingPictureCaptionList"/>
    <dgm:cxn modelId="{17990458-E3F2-ED42-A967-3A447BE5042F}" type="presParOf" srcId="{4877FA0D-0D5C-DA46-B6DE-A9FB54B96ABD}" destId="{BD905426-7D5C-AC4A-B292-9EA3540525BB}" srcOrd="4" destOrd="0" presId="urn:microsoft.com/office/officeart/2008/layout/BendingPictureCaptionList"/>
    <dgm:cxn modelId="{74C9D097-2126-0442-A401-2E7D742004C4}" type="presParOf" srcId="{BD905426-7D5C-AC4A-B292-9EA3540525BB}" destId="{78BBEE41-9694-7946-9043-B5256690FEB9}" srcOrd="0" destOrd="0" presId="urn:microsoft.com/office/officeart/2008/layout/BendingPictureCaptionList"/>
    <dgm:cxn modelId="{1B69DA71-707B-0D4C-9F71-FCF1290C4EA7}" type="presParOf" srcId="{BD905426-7D5C-AC4A-B292-9EA3540525BB}" destId="{65EC6B71-6C45-164E-8272-701B469B662A}" srcOrd="1" destOrd="0" presId="urn:microsoft.com/office/officeart/2008/layout/BendingPictureCaptionList"/>
    <dgm:cxn modelId="{7391B7FA-8F11-0C41-8DC4-FA49A0A87658}" type="presParOf" srcId="{4877FA0D-0D5C-DA46-B6DE-A9FB54B96ABD}" destId="{8DEED8B2-0D7E-874F-A7AD-E8671F401CAB}" srcOrd="5" destOrd="0" presId="urn:microsoft.com/office/officeart/2008/layout/BendingPictureCaptionList"/>
    <dgm:cxn modelId="{1759CEC5-81E3-D54C-9812-6AB552683A04}" type="presParOf" srcId="{4877FA0D-0D5C-DA46-B6DE-A9FB54B96ABD}" destId="{AB49E583-B75F-EB4D-B6B8-E2989D02F260}" srcOrd="6" destOrd="0" presId="urn:microsoft.com/office/officeart/2008/layout/BendingPictureCaptionList"/>
    <dgm:cxn modelId="{8FD847AC-6056-F94B-B9DE-E33B3E93877C}" type="presParOf" srcId="{AB49E583-B75F-EB4D-B6B8-E2989D02F260}" destId="{A9BC53B0-3663-974C-8577-BC4E2B123163}" srcOrd="0" destOrd="0" presId="urn:microsoft.com/office/officeart/2008/layout/BendingPictureCaptionList"/>
    <dgm:cxn modelId="{528A9822-0A1D-9F4B-8657-577B2C4EBD7E}" type="presParOf" srcId="{AB49E583-B75F-EB4D-B6B8-E2989D02F260}" destId="{AF785639-36AD-B947-A581-EF1DFB818D1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E624B1-B03C-B84F-9A4A-F084649B814E}" type="doc">
      <dgm:prSet loTypeId="urn:microsoft.com/office/officeart/2005/8/layout/process5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2D8FD3-B061-414D-AABA-7030A4CDE24A}">
      <dgm:prSet phldrT="[Text]" custT="1"/>
      <dgm:spPr/>
      <dgm:t>
        <a:bodyPr/>
        <a:lstStyle/>
        <a:p>
          <a:pPr>
            <a:buFontTx/>
            <a:buNone/>
          </a:pPr>
          <a:r>
            <a:rPr lang="en-US" sz="1800" b="1">
              <a:solidFill>
                <a:schemeClr val="tx1"/>
              </a:solidFill>
              <a:latin typeface="+mn-lt"/>
              <a:ea typeface="+mn-ea"/>
              <a:cs typeface="Calibri"/>
            </a:rPr>
            <a:t>Monitoring helps the physician to choose the most suitable protocol, to obtain best possible outcome avoiding  complications</a:t>
          </a:r>
          <a:endParaRPr lang="en-US" sz="1800" b="1">
            <a:solidFill>
              <a:schemeClr val="tx1"/>
            </a:solidFill>
          </a:endParaRPr>
        </a:p>
      </dgm:t>
    </dgm:pt>
    <dgm:pt modelId="{14DBCB4B-F390-8445-BD47-83D47253B7DF}" type="parTrans" cxnId="{CECA4CC0-C9E0-8A43-835F-C81C5709A5BD}">
      <dgm:prSet/>
      <dgm:spPr/>
      <dgm:t>
        <a:bodyPr/>
        <a:lstStyle/>
        <a:p>
          <a:endParaRPr lang="en-US"/>
        </a:p>
      </dgm:t>
    </dgm:pt>
    <dgm:pt modelId="{D9BA344F-A88B-5044-BD19-61CB4DB36F81}" type="sibTrans" cxnId="{CECA4CC0-C9E0-8A43-835F-C81C5709A5BD}">
      <dgm:prSet/>
      <dgm:spPr/>
      <dgm:t>
        <a:bodyPr/>
        <a:lstStyle/>
        <a:p>
          <a:endParaRPr lang="en-US"/>
        </a:p>
      </dgm:t>
    </dgm:pt>
    <dgm:pt modelId="{448DE5E1-84D6-6045-BFBB-50CDD2E1ED76}">
      <dgm:prSet phldrT="[Text]" custT="1"/>
      <dgm:spPr/>
      <dgm:t>
        <a:bodyPr/>
        <a:lstStyle/>
        <a:p>
          <a:r>
            <a:rPr lang="en-US" sz="1800" b="1">
              <a:solidFill>
                <a:schemeClr val="tx1"/>
              </a:solidFill>
              <a:latin typeface="+mn-lt"/>
              <a:ea typeface="+mn-ea"/>
              <a:cs typeface="Calibri"/>
            </a:rPr>
            <a:t>Induction of ovulation and  IVF protocols can be monitored successfully by measuring endometrial thickness and size of ovarian follicles </a:t>
          </a:r>
          <a:endParaRPr lang="en-US" sz="1800" b="1">
            <a:solidFill>
              <a:schemeClr val="tx1"/>
            </a:solidFill>
          </a:endParaRPr>
        </a:p>
      </dgm:t>
    </dgm:pt>
    <dgm:pt modelId="{3D3AFE79-0CBA-4E42-9AD3-4AA9E77009FB}" type="parTrans" cxnId="{6F9E4DA7-FF7F-544F-A099-AFAD533E2D01}">
      <dgm:prSet/>
      <dgm:spPr/>
      <dgm:t>
        <a:bodyPr/>
        <a:lstStyle/>
        <a:p>
          <a:endParaRPr lang="en-US"/>
        </a:p>
      </dgm:t>
    </dgm:pt>
    <dgm:pt modelId="{ED4FAA8F-F721-034E-BD05-45E4E7C0F12E}" type="sibTrans" cxnId="{6F9E4DA7-FF7F-544F-A099-AFAD533E2D01}">
      <dgm:prSet/>
      <dgm:spPr/>
      <dgm:t>
        <a:bodyPr/>
        <a:lstStyle/>
        <a:p>
          <a:endParaRPr lang="en-US"/>
        </a:p>
      </dgm:t>
    </dgm:pt>
    <dgm:pt modelId="{709804E9-14A0-194A-A63F-1152C0541AA0}">
      <dgm:prSet phldrT="[Text]" custT="1"/>
      <dgm:spPr/>
      <dgm:t>
        <a:bodyPr/>
        <a:lstStyle/>
        <a:p>
          <a:pPr>
            <a:buFontTx/>
            <a:buNone/>
          </a:pPr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USG monitoring of follicular growth - most important tool in assessment of progress in ovarian stimulation</a:t>
          </a:r>
          <a:endParaRPr lang="en-US" sz="1800" b="1">
            <a:solidFill>
              <a:schemeClr val="tx1"/>
            </a:solidFill>
          </a:endParaRPr>
        </a:p>
      </dgm:t>
    </dgm:pt>
    <dgm:pt modelId="{D1A15617-0CE8-4F4D-9CD7-57077C407143}" type="parTrans" cxnId="{9CE52924-40FF-B046-8A75-D93C0149790A}">
      <dgm:prSet/>
      <dgm:spPr/>
      <dgm:t>
        <a:bodyPr/>
        <a:lstStyle/>
        <a:p>
          <a:endParaRPr lang="en-US"/>
        </a:p>
      </dgm:t>
    </dgm:pt>
    <dgm:pt modelId="{D69FA7A2-1D4F-A547-81AC-08D5776969EA}" type="sibTrans" cxnId="{9CE52924-40FF-B046-8A75-D93C0149790A}">
      <dgm:prSet/>
      <dgm:spPr/>
      <dgm:t>
        <a:bodyPr/>
        <a:lstStyle/>
        <a:p>
          <a:endParaRPr lang="en-US"/>
        </a:p>
      </dgm:t>
    </dgm:pt>
    <dgm:pt modelId="{EF1DE097-C814-7C47-86EF-B99BE290A47D}">
      <dgm:prSet phldrT="[Text]" custT="1"/>
      <dgm:spPr/>
      <dgm:t>
        <a:bodyPr/>
        <a:lstStyle/>
        <a:p>
          <a:pPr>
            <a:buFontTx/>
            <a:buNone/>
          </a:pPr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Improves chance of safe &amp; effective treatment with OI</a:t>
          </a:r>
          <a:endParaRPr lang="en-US" sz="1800" b="1">
            <a:solidFill>
              <a:schemeClr val="tx1"/>
            </a:solidFill>
          </a:endParaRPr>
        </a:p>
      </dgm:t>
    </dgm:pt>
    <dgm:pt modelId="{5112D980-767B-4643-99E7-1AA4E36B38A8}" type="parTrans" cxnId="{15849FC5-82D1-C34A-8C8E-3D44FF4F9B5E}">
      <dgm:prSet/>
      <dgm:spPr/>
      <dgm:t>
        <a:bodyPr/>
        <a:lstStyle/>
        <a:p>
          <a:endParaRPr lang="en-US"/>
        </a:p>
      </dgm:t>
    </dgm:pt>
    <dgm:pt modelId="{5D7D82EE-CB8B-D641-B0BC-AF32FC434286}" type="sibTrans" cxnId="{15849FC5-82D1-C34A-8C8E-3D44FF4F9B5E}">
      <dgm:prSet/>
      <dgm:spPr/>
      <dgm:t>
        <a:bodyPr/>
        <a:lstStyle/>
        <a:p>
          <a:endParaRPr lang="en-US"/>
        </a:p>
      </dgm:t>
    </dgm:pt>
    <dgm:pt modelId="{7DAA533A-982B-114F-A893-397545EE1FE7}">
      <dgm:prSet phldrT="[Text]" custT="1"/>
      <dgm:spPr/>
      <dgm:t>
        <a:bodyPr/>
        <a:lstStyle/>
        <a:p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USG also allows diagnosis of disorders and complications  of ovulation</a:t>
          </a:r>
          <a:endParaRPr lang="en-US" sz="1800" b="1">
            <a:solidFill>
              <a:schemeClr val="tx1"/>
            </a:solidFill>
          </a:endParaRPr>
        </a:p>
      </dgm:t>
    </dgm:pt>
    <dgm:pt modelId="{A4FECBB1-384D-0241-B6CB-6133152ACC86}" type="parTrans" cxnId="{2181EE12-ADF9-2240-9BF9-604890D9877E}">
      <dgm:prSet/>
      <dgm:spPr/>
      <dgm:t>
        <a:bodyPr/>
        <a:lstStyle/>
        <a:p>
          <a:endParaRPr lang="en-US"/>
        </a:p>
      </dgm:t>
    </dgm:pt>
    <dgm:pt modelId="{681D2EFE-4A72-FF4E-9E90-3F94E640F458}" type="sibTrans" cxnId="{2181EE12-ADF9-2240-9BF9-604890D9877E}">
      <dgm:prSet/>
      <dgm:spPr/>
      <dgm:t>
        <a:bodyPr/>
        <a:lstStyle/>
        <a:p>
          <a:endParaRPr lang="en-US"/>
        </a:p>
      </dgm:t>
    </dgm:pt>
    <dgm:pt modelId="{F6290E05-7D53-9C43-B6F2-901D51A1195C}">
      <dgm:prSet phldrT="[Text]" custT="1"/>
      <dgm:spPr/>
      <dgm:t>
        <a:bodyPr/>
        <a:lstStyle/>
        <a:p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Monitoring luteal phase helps confirm ovulation  and pregnancy by beta </a:t>
          </a:r>
          <a:r>
            <a:rPr lang="en-US" sz="1800" b="1" err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hCG</a:t>
          </a:r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  and USG documentation of pregnancy  (20 days post ovulation when beta </a:t>
          </a:r>
          <a:r>
            <a:rPr lang="en-US" sz="1800" b="1" err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hCG</a:t>
          </a:r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 is 1000 </a:t>
          </a:r>
          <a:r>
            <a:rPr lang="en-US" sz="1800" b="1" err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mIU</a:t>
          </a:r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/ml), </a:t>
          </a:r>
          <a:endParaRPr lang="en-US" sz="1800" b="1">
            <a:solidFill>
              <a:schemeClr val="tx1"/>
            </a:solidFill>
          </a:endParaRPr>
        </a:p>
      </dgm:t>
    </dgm:pt>
    <dgm:pt modelId="{BF80AF98-6F04-D343-B487-DA8B4D1F2696}" type="parTrans" cxnId="{C96E88DC-5076-4A4E-A026-FB75B03558A3}">
      <dgm:prSet/>
      <dgm:spPr/>
      <dgm:t>
        <a:bodyPr/>
        <a:lstStyle/>
        <a:p>
          <a:endParaRPr lang="en-US"/>
        </a:p>
      </dgm:t>
    </dgm:pt>
    <dgm:pt modelId="{3DBC57A5-6ABC-2640-B33D-3C5AD6F69111}" type="sibTrans" cxnId="{C96E88DC-5076-4A4E-A026-FB75B03558A3}">
      <dgm:prSet/>
      <dgm:spPr/>
      <dgm:t>
        <a:bodyPr/>
        <a:lstStyle/>
        <a:p>
          <a:endParaRPr lang="en-US"/>
        </a:p>
      </dgm:t>
    </dgm:pt>
    <dgm:pt modelId="{ED9F66C4-A659-CE48-9854-BCD7920EEEAA}">
      <dgm:prSet phldrT="[Text]" custT="1"/>
      <dgm:spPr/>
      <dgm:t>
        <a:bodyPr/>
        <a:lstStyle/>
        <a:p>
          <a:pPr>
            <a:buFontTx/>
            <a:buNone/>
          </a:pPr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Base line USG provides information on ovarian morphology and allows to choose appropriate stimulation regimen to prevent OHSS &amp; MPR</a:t>
          </a:r>
          <a:endParaRPr lang="en-US" sz="1800" b="1">
            <a:solidFill>
              <a:schemeClr val="tx1"/>
            </a:solidFill>
          </a:endParaRPr>
        </a:p>
      </dgm:t>
    </dgm:pt>
    <dgm:pt modelId="{A3C39C34-43A6-FD48-97A8-AC51BF28C49A}" type="parTrans" cxnId="{E0472417-4156-4C43-B1D1-E5B356ED01A7}">
      <dgm:prSet/>
      <dgm:spPr/>
      <dgm:t>
        <a:bodyPr/>
        <a:lstStyle/>
        <a:p>
          <a:endParaRPr lang="en-US"/>
        </a:p>
      </dgm:t>
    </dgm:pt>
    <dgm:pt modelId="{36A59306-DA46-5241-A01C-CA2E1FFC7395}" type="sibTrans" cxnId="{E0472417-4156-4C43-B1D1-E5B356ED01A7}">
      <dgm:prSet/>
      <dgm:spPr/>
      <dgm:t>
        <a:bodyPr/>
        <a:lstStyle/>
        <a:p>
          <a:endParaRPr lang="en-US"/>
        </a:p>
      </dgm:t>
    </dgm:pt>
    <dgm:pt modelId="{08BD9E87-B7A2-1E4A-8263-66B078595631}">
      <dgm:prSet phldrT="[Text]" custT="1"/>
      <dgm:spPr/>
      <dgm:t>
        <a:bodyPr/>
        <a:lstStyle/>
        <a:p>
          <a:pPr>
            <a:buFontTx/>
            <a:buNone/>
          </a:pPr>
          <a:r>
            <a:rPr lang="en-US" sz="3200" b="1">
              <a:solidFill>
                <a:srgbClr val="C00000"/>
              </a:solidFill>
            </a:rPr>
            <a:t>Take Home Message</a:t>
          </a:r>
        </a:p>
      </dgm:t>
    </dgm:pt>
    <dgm:pt modelId="{D5967D95-8D57-7E40-A4DD-7939235FA201}" type="parTrans" cxnId="{1F219E37-C8C3-6049-B031-28D91CFC58FF}">
      <dgm:prSet/>
      <dgm:spPr/>
      <dgm:t>
        <a:bodyPr/>
        <a:lstStyle/>
        <a:p>
          <a:endParaRPr lang="en-US"/>
        </a:p>
      </dgm:t>
    </dgm:pt>
    <dgm:pt modelId="{161A7D64-F572-A54E-80F1-40B1F35DDF63}" type="sibTrans" cxnId="{1F219E37-C8C3-6049-B031-28D91CFC58FF}">
      <dgm:prSet/>
      <dgm:spPr/>
      <dgm:t>
        <a:bodyPr/>
        <a:lstStyle/>
        <a:p>
          <a:endParaRPr lang="en-US"/>
        </a:p>
      </dgm:t>
    </dgm:pt>
    <dgm:pt modelId="{456DD3AD-06A0-7F4C-9488-021ECF29F787}">
      <dgm:prSet phldrT="[Text]" custT="1"/>
      <dgm:spPr/>
      <dgm:t>
        <a:bodyPr/>
        <a:lstStyle/>
        <a:p>
          <a:r>
            <a:rPr lang="en-US" sz="1800" b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Baseline scan also predicts patients response to ovarian stimulation</a:t>
          </a:r>
          <a:endParaRPr lang="en-US" sz="1800" b="1">
            <a:solidFill>
              <a:schemeClr val="tx1"/>
            </a:solidFill>
          </a:endParaRPr>
        </a:p>
      </dgm:t>
    </dgm:pt>
    <dgm:pt modelId="{18302464-6B19-2B46-854E-18941D93A655}" type="parTrans" cxnId="{4F1D7C12-8DF0-D343-9B95-D4EFB6DB2EA1}">
      <dgm:prSet/>
      <dgm:spPr/>
      <dgm:t>
        <a:bodyPr/>
        <a:lstStyle/>
        <a:p>
          <a:endParaRPr lang="en-US"/>
        </a:p>
      </dgm:t>
    </dgm:pt>
    <dgm:pt modelId="{9EB11E3A-07DB-644E-8AC9-48E8B055883C}" type="sibTrans" cxnId="{4F1D7C12-8DF0-D343-9B95-D4EFB6DB2EA1}">
      <dgm:prSet/>
      <dgm:spPr/>
      <dgm:t>
        <a:bodyPr/>
        <a:lstStyle/>
        <a:p>
          <a:endParaRPr lang="en-US"/>
        </a:p>
      </dgm:t>
    </dgm:pt>
    <dgm:pt modelId="{4899B8E1-DFAA-0A4A-A5EA-74538566CA7B}" type="pres">
      <dgm:prSet presAssocID="{6FE624B1-B03C-B84F-9A4A-F084649B814E}" presName="diagram" presStyleCnt="0">
        <dgm:presLayoutVars>
          <dgm:dir/>
          <dgm:resizeHandles val="exact"/>
        </dgm:presLayoutVars>
      </dgm:prSet>
      <dgm:spPr/>
    </dgm:pt>
    <dgm:pt modelId="{71918269-CCF4-5F4F-98AF-C8FB44EDA0DB}" type="pres">
      <dgm:prSet presAssocID="{08BD9E87-B7A2-1E4A-8263-66B078595631}" presName="node" presStyleLbl="node1" presStyleIdx="0" presStyleCnt="9" custScaleX="127831">
        <dgm:presLayoutVars>
          <dgm:bulletEnabled val="1"/>
        </dgm:presLayoutVars>
      </dgm:prSet>
      <dgm:spPr/>
    </dgm:pt>
    <dgm:pt modelId="{A42475CF-D41A-7947-9139-69245CDD48AC}" type="pres">
      <dgm:prSet presAssocID="{161A7D64-F572-A54E-80F1-40B1F35DDF63}" presName="sibTrans" presStyleLbl="sibTrans2D1" presStyleIdx="0" presStyleCnt="8"/>
      <dgm:spPr/>
    </dgm:pt>
    <dgm:pt modelId="{AF19C920-2DEA-1641-97DE-3910BC8C01AE}" type="pres">
      <dgm:prSet presAssocID="{161A7D64-F572-A54E-80F1-40B1F35DDF63}" presName="connectorText" presStyleLbl="sibTrans2D1" presStyleIdx="0" presStyleCnt="8"/>
      <dgm:spPr/>
    </dgm:pt>
    <dgm:pt modelId="{D8177820-EFC8-614A-9AB9-D8550238B4CA}" type="pres">
      <dgm:prSet presAssocID="{B42D8FD3-B061-414D-AABA-7030A4CDE24A}" presName="node" presStyleLbl="node1" presStyleIdx="1" presStyleCnt="9" custScaleX="127831">
        <dgm:presLayoutVars>
          <dgm:bulletEnabled val="1"/>
        </dgm:presLayoutVars>
      </dgm:prSet>
      <dgm:spPr/>
    </dgm:pt>
    <dgm:pt modelId="{E14CD76F-1BEC-B84D-9EE5-2DEE39540142}" type="pres">
      <dgm:prSet presAssocID="{D9BA344F-A88B-5044-BD19-61CB4DB36F81}" presName="sibTrans" presStyleLbl="sibTrans2D1" presStyleIdx="1" presStyleCnt="8"/>
      <dgm:spPr/>
    </dgm:pt>
    <dgm:pt modelId="{754AC350-45FC-9F4F-9A1E-F5CDF64E6DAF}" type="pres">
      <dgm:prSet presAssocID="{D9BA344F-A88B-5044-BD19-61CB4DB36F81}" presName="connectorText" presStyleLbl="sibTrans2D1" presStyleIdx="1" presStyleCnt="8"/>
      <dgm:spPr/>
    </dgm:pt>
    <dgm:pt modelId="{99D3B710-44BF-514F-9CD4-D6E6E9EE85B9}" type="pres">
      <dgm:prSet presAssocID="{ED9F66C4-A659-CE48-9854-BCD7920EEEAA}" presName="node" presStyleLbl="node1" presStyleIdx="2" presStyleCnt="9" custScaleX="127831">
        <dgm:presLayoutVars>
          <dgm:bulletEnabled val="1"/>
        </dgm:presLayoutVars>
      </dgm:prSet>
      <dgm:spPr/>
    </dgm:pt>
    <dgm:pt modelId="{C87C91E1-25AB-AA41-9A7D-C41FE2D4EC22}" type="pres">
      <dgm:prSet presAssocID="{36A59306-DA46-5241-A01C-CA2E1FFC7395}" presName="sibTrans" presStyleLbl="sibTrans2D1" presStyleIdx="2" presStyleCnt="8"/>
      <dgm:spPr/>
    </dgm:pt>
    <dgm:pt modelId="{D18E239F-DC9F-DF4A-B265-5222FA2DB41F}" type="pres">
      <dgm:prSet presAssocID="{36A59306-DA46-5241-A01C-CA2E1FFC7395}" presName="connectorText" presStyleLbl="sibTrans2D1" presStyleIdx="2" presStyleCnt="8"/>
      <dgm:spPr/>
    </dgm:pt>
    <dgm:pt modelId="{ED35212E-E520-DF4E-899F-CE0502B2B64F}" type="pres">
      <dgm:prSet presAssocID="{456DD3AD-06A0-7F4C-9488-021ECF29F787}" presName="node" presStyleLbl="node1" presStyleIdx="3" presStyleCnt="9" custScaleX="127831">
        <dgm:presLayoutVars>
          <dgm:bulletEnabled val="1"/>
        </dgm:presLayoutVars>
      </dgm:prSet>
      <dgm:spPr/>
    </dgm:pt>
    <dgm:pt modelId="{5B1323C4-C054-7E48-ABF5-89F2E478E54C}" type="pres">
      <dgm:prSet presAssocID="{9EB11E3A-07DB-644E-8AC9-48E8B055883C}" presName="sibTrans" presStyleLbl="sibTrans2D1" presStyleIdx="3" presStyleCnt="8"/>
      <dgm:spPr/>
    </dgm:pt>
    <dgm:pt modelId="{2C86D3EA-D042-7C4D-B4E2-220D86D10D24}" type="pres">
      <dgm:prSet presAssocID="{9EB11E3A-07DB-644E-8AC9-48E8B055883C}" presName="connectorText" presStyleLbl="sibTrans2D1" presStyleIdx="3" presStyleCnt="8"/>
      <dgm:spPr/>
    </dgm:pt>
    <dgm:pt modelId="{1FF32DB5-CF23-1746-9AF5-88B6CA19FD56}" type="pres">
      <dgm:prSet presAssocID="{448DE5E1-84D6-6045-BFBB-50CDD2E1ED76}" presName="node" presStyleLbl="node1" presStyleIdx="4" presStyleCnt="9" custScaleX="127831">
        <dgm:presLayoutVars>
          <dgm:bulletEnabled val="1"/>
        </dgm:presLayoutVars>
      </dgm:prSet>
      <dgm:spPr/>
    </dgm:pt>
    <dgm:pt modelId="{C4004DDB-BC8B-9148-9447-54DEFF4C620E}" type="pres">
      <dgm:prSet presAssocID="{ED4FAA8F-F721-034E-BD05-45E4E7C0F12E}" presName="sibTrans" presStyleLbl="sibTrans2D1" presStyleIdx="4" presStyleCnt="8"/>
      <dgm:spPr/>
    </dgm:pt>
    <dgm:pt modelId="{AD210FB8-5C54-5E43-8012-52800C522B19}" type="pres">
      <dgm:prSet presAssocID="{ED4FAA8F-F721-034E-BD05-45E4E7C0F12E}" presName="connectorText" presStyleLbl="sibTrans2D1" presStyleIdx="4" presStyleCnt="8"/>
      <dgm:spPr/>
    </dgm:pt>
    <dgm:pt modelId="{2B55B54D-CF31-3449-B61B-4D4A85B0AC16}" type="pres">
      <dgm:prSet presAssocID="{709804E9-14A0-194A-A63F-1152C0541AA0}" presName="node" presStyleLbl="node1" presStyleIdx="5" presStyleCnt="9" custScaleX="127831">
        <dgm:presLayoutVars>
          <dgm:bulletEnabled val="1"/>
        </dgm:presLayoutVars>
      </dgm:prSet>
      <dgm:spPr/>
    </dgm:pt>
    <dgm:pt modelId="{92BA186B-0118-9A44-B253-83DF26413324}" type="pres">
      <dgm:prSet presAssocID="{D69FA7A2-1D4F-A547-81AC-08D5776969EA}" presName="sibTrans" presStyleLbl="sibTrans2D1" presStyleIdx="5" presStyleCnt="8"/>
      <dgm:spPr/>
    </dgm:pt>
    <dgm:pt modelId="{989ED37D-3C64-584F-9E8B-200FCE8EE26D}" type="pres">
      <dgm:prSet presAssocID="{D69FA7A2-1D4F-A547-81AC-08D5776969EA}" presName="connectorText" presStyleLbl="sibTrans2D1" presStyleIdx="5" presStyleCnt="8"/>
      <dgm:spPr/>
    </dgm:pt>
    <dgm:pt modelId="{45A55EFB-2209-FC44-9533-E7CFA5D2A99C}" type="pres">
      <dgm:prSet presAssocID="{EF1DE097-C814-7C47-86EF-B99BE290A47D}" presName="node" presStyleLbl="node1" presStyleIdx="6" presStyleCnt="9" custScaleX="127831">
        <dgm:presLayoutVars>
          <dgm:bulletEnabled val="1"/>
        </dgm:presLayoutVars>
      </dgm:prSet>
      <dgm:spPr/>
    </dgm:pt>
    <dgm:pt modelId="{921A3AB4-D4BE-AF4C-AE5E-63E27FACB006}" type="pres">
      <dgm:prSet presAssocID="{5D7D82EE-CB8B-D641-B0BC-AF32FC434286}" presName="sibTrans" presStyleLbl="sibTrans2D1" presStyleIdx="6" presStyleCnt="8"/>
      <dgm:spPr/>
    </dgm:pt>
    <dgm:pt modelId="{56655170-E4CC-3C49-A3B2-34198330E3F5}" type="pres">
      <dgm:prSet presAssocID="{5D7D82EE-CB8B-D641-B0BC-AF32FC434286}" presName="connectorText" presStyleLbl="sibTrans2D1" presStyleIdx="6" presStyleCnt="8"/>
      <dgm:spPr/>
    </dgm:pt>
    <dgm:pt modelId="{7DCD8927-95EB-EE48-A418-E2A896A7C8A2}" type="pres">
      <dgm:prSet presAssocID="{7DAA533A-982B-114F-A893-397545EE1FE7}" presName="node" presStyleLbl="node1" presStyleIdx="7" presStyleCnt="9" custScaleX="127831">
        <dgm:presLayoutVars>
          <dgm:bulletEnabled val="1"/>
        </dgm:presLayoutVars>
      </dgm:prSet>
      <dgm:spPr/>
    </dgm:pt>
    <dgm:pt modelId="{A9FBCE4A-6781-0946-93CF-0EB4AD1559AE}" type="pres">
      <dgm:prSet presAssocID="{681D2EFE-4A72-FF4E-9E90-3F94E640F458}" presName="sibTrans" presStyleLbl="sibTrans2D1" presStyleIdx="7" presStyleCnt="8"/>
      <dgm:spPr/>
    </dgm:pt>
    <dgm:pt modelId="{CE52D745-FBA3-A040-8423-81EAE26C309F}" type="pres">
      <dgm:prSet presAssocID="{681D2EFE-4A72-FF4E-9E90-3F94E640F458}" presName="connectorText" presStyleLbl="sibTrans2D1" presStyleIdx="7" presStyleCnt="8"/>
      <dgm:spPr/>
    </dgm:pt>
    <dgm:pt modelId="{C242A102-4756-584B-A955-0EDA80C7A4C6}" type="pres">
      <dgm:prSet presAssocID="{F6290E05-7D53-9C43-B6F2-901D51A1195C}" presName="node" presStyleLbl="node1" presStyleIdx="8" presStyleCnt="9" custScaleX="127831" custScaleY="116038">
        <dgm:presLayoutVars>
          <dgm:bulletEnabled val="1"/>
        </dgm:presLayoutVars>
      </dgm:prSet>
      <dgm:spPr/>
    </dgm:pt>
  </dgm:ptLst>
  <dgm:cxnLst>
    <dgm:cxn modelId="{CC679E00-31C7-BB4C-8D70-57807ECD59A8}" type="presOf" srcId="{08BD9E87-B7A2-1E4A-8263-66B078595631}" destId="{71918269-CCF4-5F4F-98AF-C8FB44EDA0DB}" srcOrd="0" destOrd="0" presId="urn:microsoft.com/office/officeart/2005/8/layout/process5"/>
    <dgm:cxn modelId="{0A42A10A-D6F1-6E45-9220-B35E3AAE7342}" type="presOf" srcId="{EF1DE097-C814-7C47-86EF-B99BE290A47D}" destId="{45A55EFB-2209-FC44-9533-E7CFA5D2A99C}" srcOrd="0" destOrd="0" presId="urn:microsoft.com/office/officeart/2005/8/layout/process5"/>
    <dgm:cxn modelId="{AE25F00A-A31A-0D49-8B46-99DB1789A79D}" type="presOf" srcId="{5D7D82EE-CB8B-D641-B0BC-AF32FC434286}" destId="{56655170-E4CC-3C49-A3B2-34198330E3F5}" srcOrd="1" destOrd="0" presId="urn:microsoft.com/office/officeart/2005/8/layout/process5"/>
    <dgm:cxn modelId="{4F1D7C12-8DF0-D343-9B95-D4EFB6DB2EA1}" srcId="{6FE624B1-B03C-B84F-9A4A-F084649B814E}" destId="{456DD3AD-06A0-7F4C-9488-021ECF29F787}" srcOrd="3" destOrd="0" parTransId="{18302464-6B19-2B46-854E-18941D93A655}" sibTransId="{9EB11E3A-07DB-644E-8AC9-48E8B055883C}"/>
    <dgm:cxn modelId="{2181EE12-ADF9-2240-9BF9-604890D9877E}" srcId="{6FE624B1-B03C-B84F-9A4A-F084649B814E}" destId="{7DAA533A-982B-114F-A893-397545EE1FE7}" srcOrd="7" destOrd="0" parTransId="{A4FECBB1-384D-0241-B6CB-6133152ACC86}" sibTransId="{681D2EFE-4A72-FF4E-9E90-3F94E640F458}"/>
    <dgm:cxn modelId="{E0472417-4156-4C43-B1D1-E5B356ED01A7}" srcId="{6FE624B1-B03C-B84F-9A4A-F084649B814E}" destId="{ED9F66C4-A659-CE48-9854-BCD7920EEEAA}" srcOrd="2" destOrd="0" parTransId="{A3C39C34-43A6-FD48-97A8-AC51BF28C49A}" sibTransId="{36A59306-DA46-5241-A01C-CA2E1FFC7395}"/>
    <dgm:cxn modelId="{33DB281B-6534-5D48-9F98-956F7263A7EA}" type="presOf" srcId="{36A59306-DA46-5241-A01C-CA2E1FFC7395}" destId="{D18E239F-DC9F-DF4A-B265-5222FA2DB41F}" srcOrd="1" destOrd="0" presId="urn:microsoft.com/office/officeart/2005/8/layout/process5"/>
    <dgm:cxn modelId="{04CBFB1E-A7CD-AA49-8794-19F33E412844}" type="presOf" srcId="{6FE624B1-B03C-B84F-9A4A-F084649B814E}" destId="{4899B8E1-DFAA-0A4A-A5EA-74538566CA7B}" srcOrd="0" destOrd="0" presId="urn:microsoft.com/office/officeart/2005/8/layout/process5"/>
    <dgm:cxn modelId="{9CE52924-40FF-B046-8A75-D93C0149790A}" srcId="{6FE624B1-B03C-B84F-9A4A-F084649B814E}" destId="{709804E9-14A0-194A-A63F-1152C0541AA0}" srcOrd="5" destOrd="0" parTransId="{D1A15617-0CE8-4F4D-9CD7-57077C407143}" sibTransId="{D69FA7A2-1D4F-A547-81AC-08D5776969EA}"/>
    <dgm:cxn modelId="{E8D3FD24-8967-2E48-8471-F2084F1E7090}" type="presOf" srcId="{161A7D64-F572-A54E-80F1-40B1F35DDF63}" destId="{AF19C920-2DEA-1641-97DE-3910BC8C01AE}" srcOrd="1" destOrd="0" presId="urn:microsoft.com/office/officeart/2005/8/layout/process5"/>
    <dgm:cxn modelId="{021BCE26-819E-794C-BEBD-8EF5137C2546}" type="presOf" srcId="{ED4FAA8F-F721-034E-BD05-45E4E7C0F12E}" destId="{C4004DDB-BC8B-9148-9447-54DEFF4C620E}" srcOrd="0" destOrd="0" presId="urn:microsoft.com/office/officeart/2005/8/layout/process5"/>
    <dgm:cxn modelId="{9CC1D029-C408-F14D-BD28-533A5FE89936}" type="presOf" srcId="{681D2EFE-4A72-FF4E-9E90-3F94E640F458}" destId="{A9FBCE4A-6781-0946-93CF-0EB4AD1559AE}" srcOrd="0" destOrd="0" presId="urn:microsoft.com/office/officeart/2005/8/layout/process5"/>
    <dgm:cxn modelId="{1D6EB332-4A29-A140-91D5-AEB7E898E7F3}" type="presOf" srcId="{9EB11E3A-07DB-644E-8AC9-48E8B055883C}" destId="{5B1323C4-C054-7E48-ABF5-89F2E478E54C}" srcOrd="0" destOrd="0" presId="urn:microsoft.com/office/officeart/2005/8/layout/process5"/>
    <dgm:cxn modelId="{1F219E37-C8C3-6049-B031-28D91CFC58FF}" srcId="{6FE624B1-B03C-B84F-9A4A-F084649B814E}" destId="{08BD9E87-B7A2-1E4A-8263-66B078595631}" srcOrd="0" destOrd="0" parTransId="{D5967D95-8D57-7E40-A4DD-7939235FA201}" sibTransId="{161A7D64-F572-A54E-80F1-40B1F35DDF63}"/>
    <dgm:cxn modelId="{B6F37B43-59F4-BF48-8B20-62B0E073337D}" type="presOf" srcId="{709804E9-14A0-194A-A63F-1152C0541AA0}" destId="{2B55B54D-CF31-3449-B61B-4D4A85B0AC16}" srcOrd="0" destOrd="0" presId="urn:microsoft.com/office/officeart/2005/8/layout/process5"/>
    <dgm:cxn modelId="{2A1BFC56-06D4-E14B-B059-95D61CD4F564}" type="presOf" srcId="{ED4FAA8F-F721-034E-BD05-45E4E7C0F12E}" destId="{AD210FB8-5C54-5E43-8012-52800C522B19}" srcOrd="1" destOrd="0" presId="urn:microsoft.com/office/officeart/2005/8/layout/process5"/>
    <dgm:cxn modelId="{4D7C075C-94DB-EC48-826F-E9E79D5A63FF}" type="presOf" srcId="{D69FA7A2-1D4F-A547-81AC-08D5776969EA}" destId="{92BA186B-0118-9A44-B253-83DF26413324}" srcOrd="0" destOrd="0" presId="urn:microsoft.com/office/officeart/2005/8/layout/process5"/>
    <dgm:cxn modelId="{09762A61-7134-804F-A056-EC53562CB7BF}" type="presOf" srcId="{D9BA344F-A88B-5044-BD19-61CB4DB36F81}" destId="{754AC350-45FC-9F4F-9A1E-F5CDF64E6DAF}" srcOrd="1" destOrd="0" presId="urn:microsoft.com/office/officeart/2005/8/layout/process5"/>
    <dgm:cxn modelId="{CF45306F-8092-604D-B726-F9ADC76F48A3}" type="presOf" srcId="{456DD3AD-06A0-7F4C-9488-021ECF29F787}" destId="{ED35212E-E520-DF4E-899F-CE0502B2B64F}" srcOrd="0" destOrd="0" presId="urn:microsoft.com/office/officeart/2005/8/layout/process5"/>
    <dgm:cxn modelId="{16C6C292-8764-FD44-892B-3EB2BE6F05D2}" type="presOf" srcId="{5D7D82EE-CB8B-D641-B0BC-AF32FC434286}" destId="{921A3AB4-D4BE-AF4C-AE5E-63E27FACB006}" srcOrd="0" destOrd="0" presId="urn:microsoft.com/office/officeart/2005/8/layout/process5"/>
    <dgm:cxn modelId="{9DEC9995-CD18-E046-91E0-82DBFBD8D705}" type="presOf" srcId="{B42D8FD3-B061-414D-AABA-7030A4CDE24A}" destId="{D8177820-EFC8-614A-9AB9-D8550238B4CA}" srcOrd="0" destOrd="0" presId="urn:microsoft.com/office/officeart/2005/8/layout/process5"/>
    <dgm:cxn modelId="{E7E05C9E-F2CE-4B4A-A190-F718E00DBA1A}" type="presOf" srcId="{681D2EFE-4A72-FF4E-9E90-3F94E640F458}" destId="{CE52D745-FBA3-A040-8423-81EAE26C309F}" srcOrd="1" destOrd="0" presId="urn:microsoft.com/office/officeart/2005/8/layout/process5"/>
    <dgm:cxn modelId="{9B624BA0-DD49-D44C-B10C-5AFD8FF03601}" type="presOf" srcId="{7DAA533A-982B-114F-A893-397545EE1FE7}" destId="{7DCD8927-95EB-EE48-A418-E2A896A7C8A2}" srcOrd="0" destOrd="0" presId="urn:microsoft.com/office/officeart/2005/8/layout/process5"/>
    <dgm:cxn modelId="{6F9E4DA7-FF7F-544F-A099-AFAD533E2D01}" srcId="{6FE624B1-B03C-B84F-9A4A-F084649B814E}" destId="{448DE5E1-84D6-6045-BFBB-50CDD2E1ED76}" srcOrd="4" destOrd="0" parTransId="{3D3AFE79-0CBA-4E42-9AD3-4AA9E77009FB}" sibTransId="{ED4FAA8F-F721-034E-BD05-45E4E7C0F12E}"/>
    <dgm:cxn modelId="{C17DAAB1-3A67-A14B-AF5E-195B8BF94646}" type="presOf" srcId="{448DE5E1-84D6-6045-BFBB-50CDD2E1ED76}" destId="{1FF32DB5-CF23-1746-9AF5-88B6CA19FD56}" srcOrd="0" destOrd="0" presId="urn:microsoft.com/office/officeart/2005/8/layout/process5"/>
    <dgm:cxn modelId="{E072A2B6-E2F2-4B4A-84F4-2DF45E5BDC12}" type="presOf" srcId="{D69FA7A2-1D4F-A547-81AC-08D5776969EA}" destId="{989ED37D-3C64-584F-9E8B-200FCE8EE26D}" srcOrd="1" destOrd="0" presId="urn:microsoft.com/office/officeart/2005/8/layout/process5"/>
    <dgm:cxn modelId="{AF635ABD-C03D-1D4E-B606-03F069F680E1}" type="presOf" srcId="{161A7D64-F572-A54E-80F1-40B1F35DDF63}" destId="{A42475CF-D41A-7947-9139-69245CDD48AC}" srcOrd="0" destOrd="0" presId="urn:microsoft.com/office/officeart/2005/8/layout/process5"/>
    <dgm:cxn modelId="{CECA4CC0-C9E0-8A43-835F-C81C5709A5BD}" srcId="{6FE624B1-B03C-B84F-9A4A-F084649B814E}" destId="{B42D8FD3-B061-414D-AABA-7030A4CDE24A}" srcOrd="1" destOrd="0" parTransId="{14DBCB4B-F390-8445-BD47-83D47253B7DF}" sibTransId="{D9BA344F-A88B-5044-BD19-61CB4DB36F81}"/>
    <dgm:cxn modelId="{15849FC5-82D1-C34A-8C8E-3D44FF4F9B5E}" srcId="{6FE624B1-B03C-B84F-9A4A-F084649B814E}" destId="{EF1DE097-C814-7C47-86EF-B99BE290A47D}" srcOrd="6" destOrd="0" parTransId="{5112D980-767B-4643-99E7-1AA4E36B38A8}" sibTransId="{5D7D82EE-CB8B-D641-B0BC-AF32FC434286}"/>
    <dgm:cxn modelId="{B77EC6D2-EB88-3749-8A34-01DA0401315E}" type="presOf" srcId="{F6290E05-7D53-9C43-B6F2-901D51A1195C}" destId="{C242A102-4756-584B-A955-0EDA80C7A4C6}" srcOrd="0" destOrd="0" presId="urn:microsoft.com/office/officeart/2005/8/layout/process5"/>
    <dgm:cxn modelId="{67A12CD8-E491-744F-8EE1-571B206AD576}" type="presOf" srcId="{9EB11E3A-07DB-644E-8AC9-48E8B055883C}" destId="{2C86D3EA-D042-7C4D-B4E2-220D86D10D24}" srcOrd="1" destOrd="0" presId="urn:microsoft.com/office/officeart/2005/8/layout/process5"/>
    <dgm:cxn modelId="{C96E88DC-5076-4A4E-A026-FB75B03558A3}" srcId="{6FE624B1-B03C-B84F-9A4A-F084649B814E}" destId="{F6290E05-7D53-9C43-B6F2-901D51A1195C}" srcOrd="8" destOrd="0" parTransId="{BF80AF98-6F04-D343-B487-DA8B4D1F2696}" sibTransId="{3DBC57A5-6ABC-2640-B33D-3C5AD6F69111}"/>
    <dgm:cxn modelId="{C538BCE1-6BF3-6B43-B72B-F1A553DF295E}" type="presOf" srcId="{ED9F66C4-A659-CE48-9854-BCD7920EEEAA}" destId="{99D3B710-44BF-514F-9CD4-D6E6E9EE85B9}" srcOrd="0" destOrd="0" presId="urn:microsoft.com/office/officeart/2005/8/layout/process5"/>
    <dgm:cxn modelId="{A83C9BF3-7695-5744-A196-4935D80782EE}" type="presOf" srcId="{36A59306-DA46-5241-A01C-CA2E1FFC7395}" destId="{C87C91E1-25AB-AA41-9A7D-C41FE2D4EC22}" srcOrd="0" destOrd="0" presId="urn:microsoft.com/office/officeart/2005/8/layout/process5"/>
    <dgm:cxn modelId="{8617A0F7-1515-5047-AFBA-3774FDF0A58F}" type="presOf" srcId="{D9BA344F-A88B-5044-BD19-61CB4DB36F81}" destId="{E14CD76F-1BEC-B84D-9EE5-2DEE39540142}" srcOrd="0" destOrd="0" presId="urn:microsoft.com/office/officeart/2005/8/layout/process5"/>
    <dgm:cxn modelId="{8E410872-F18C-164A-8016-A1E495ED649B}" type="presParOf" srcId="{4899B8E1-DFAA-0A4A-A5EA-74538566CA7B}" destId="{71918269-CCF4-5F4F-98AF-C8FB44EDA0DB}" srcOrd="0" destOrd="0" presId="urn:microsoft.com/office/officeart/2005/8/layout/process5"/>
    <dgm:cxn modelId="{1BD71482-6090-6445-98E5-5923590EEC83}" type="presParOf" srcId="{4899B8E1-DFAA-0A4A-A5EA-74538566CA7B}" destId="{A42475CF-D41A-7947-9139-69245CDD48AC}" srcOrd="1" destOrd="0" presId="urn:microsoft.com/office/officeart/2005/8/layout/process5"/>
    <dgm:cxn modelId="{9D914D67-3981-B041-A0FF-FBF076D2BAF3}" type="presParOf" srcId="{A42475CF-D41A-7947-9139-69245CDD48AC}" destId="{AF19C920-2DEA-1641-97DE-3910BC8C01AE}" srcOrd="0" destOrd="0" presId="urn:microsoft.com/office/officeart/2005/8/layout/process5"/>
    <dgm:cxn modelId="{79DD490D-2B6B-064B-9548-55D2FD231FE2}" type="presParOf" srcId="{4899B8E1-DFAA-0A4A-A5EA-74538566CA7B}" destId="{D8177820-EFC8-614A-9AB9-D8550238B4CA}" srcOrd="2" destOrd="0" presId="urn:microsoft.com/office/officeart/2005/8/layout/process5"/>
    <dgm:cxn modelId="{2A2842AF-BABD-4148-8D77-3EC873A76A29}" type="presParOf" srcId="{4899B8E1-DFAA-0A4A-A5EA-74538566CA7B}" destId="{E14CD76F-1BEC-B84D-9EE5-2DEE39540142}" srcOrd="3" destOrd="0" presId="urn:microsoft.com/office/officeart/2005/8/layout/process5"/>
    <dgm:cxn modelId="{ACBCA911-463D-BE4C-9A86-847560772B2C}" type="presParOf" srcId="{E14CD76F-1BEC-B84D-9EE5-2DEE39540142}" destId="{754AC350-45FC-9F4F-9A1E-F5CDF64E6DAF}" srcOrd="0" destOrd="0" presId="urn:microsoft.com/office/officeart/2005/8/layout/process5"/>
    <dgm:cxn modelId="{9D66C6DD-923F-5048-9D14-2EEE9836F4C0}" type="presParOf" srcId="{4899B8E1-DFAA-0A4A-A5EA-74538566CA7B}" destId="{99D3B710-44BF-514F-9CD4-D6E6E9EE85B9}" srcOrd="4" destOrd="0" presId="urn:microsoft.com/office/officeart/2005/8/layout/process5"/>
    <dgm:cxn modelId="{170F8CEE-94DC-A74F-9776-D851075CC43C}" type="presParOf" srcId="{4899B8E1-DFAA-0A4A-A5EA-74538566CA7B}" destId="{C87C91E1-25AB-AA41-9A7D-C41FE2D4EC22}" srcOrd="5" destOrd="0" presId="urn:microsoft.com/office/officeart/2005/8/layout/process5"/>
    <dgm:cxn modelId="{306D3821-7DAE-5649-BA3C-DB93FF304381}" type="presParOf" srcId="{C87C91E1-25AB-AA41-9A7D-C41FE2D4EC22}" destId="{D18E239F-DC9F-DF4A-B265-5222FA2DB41F}" srcOrd="0" destOrd="0" presId="urn:microsoft.com/office/officeart/2005/8/layout/process5"/>
    <dgm:cxn modelId="{FAF2E108-1D3C-2F45-ACA5-A4F1DADFE597}" type="presParOf" srcId="{4899B8E1-DFAA-0A4A-A5EA-74538566CA7B}" destId="{ED35212E-E520-DF4E-899F-CE0502B2B64F}" srcOrd="6" destOrd="0" presId="urn:microsoft.com/office/officeart/2005/8/layout/process5"/>
    <dgm:cxn modelId="{16CE6B56-8DC6-934F-8C4C-13EDE0832AB9}" type="presParOf" srcId="{4899B8E1-DFAA-0A4A-A5EA-74538566CA7B}" destId="{5B1323C4-C054-7E48-ABF5-89F2E478E54C}" srcOrd="7" destOrd="0" presId="urn:microsoft.com/office/officeart/2005/8/layout/process5"/>
    <dgm:cxn modelId="{B445DE78-89AA-7A48-8FBB-6B44FBBAF611}" type="presParOf" srcId="{5B1323C4-C054-7E48-ABF5-89F2E478E54C}" destId="{2C86D3EA-D042-7C4D-B4E2-220D86D10D24}" srcOrd="0" destOrd="0" presId="urn:microsoft.com/office/officeart/2005/8/layout/process5"/>
    <dgm:cxn modelId="{59508FF2-50AC-EA47-BA67-4C4786F860FA}" type="presParOf" srcId="{4899B8E1-DFAA-0A4A-A5EA-74538566CA7B}" destId="{1FF32DB5-CF23-1746-9AF5-88B6CA19FD56}" srcOrd="8" destOrd="0" presId="urn:microsoft.com/office/officeart/2005/8/layout/process5"/>
    <dgm:cxn modelId="{A8077FF4-650E-9F49-BAF9-276AC49CCDE5}" type="presParOf" srcId="{4899B8E1-DFAA-0A4A-A5EA-74538566CA7B}" destId="{C4004DDB-BC8B-9148-9447-54DEFF4C620E}" srcOrd="9" destOrd="0" presId="urn:microsoft.com/office/officeart/2005/8/layout/process5"/>
    <dgm:cxn modelId="{63100F0A-7F10-6F4E-BB69-EB297C86778C}" type="presParOf" srcId="{C4004DDB-BC8B-9148-9447-54DEFF4C620E}" destId="{AD210FB8-5C54-5E43-8012-52800C522B19}" srcOrd="0" destOrd="0" presId="urn:microsoft.com/office/officeart/2005/8/layout/process5"/>
    <dgm:cxn modelId="{A91D7CE9-D600-F944-BF72-EE039DE319AE}" type="presParOf" srcId="{4899B8E1-DFAA-0A4A-A5EA-74538566CA7B}" destId="{2B55B54D-CF31-3449-B61B-4D4A85B0AC16}" srcOrd="10" destOrd="0" presId="urn:microsoft.com/office/officeart/2005/8/layout/process5"/>
    <dgm:cxn modelId="{16C2D774-E717-654D-8960-A61158F70F5F}" type="presParOf" srcId="{4899B8E1-DFAA-0A4A-A5EA-74538566CA7B}" destId="{92BA186B-0118-9A44-B253-83DF26413324}" srcOrd="11" destOrd="0" presId="urn:microsoft.com/office/officeart/2005/8/layout/process5"/>
    <dgm:cxn modelId="{E1AF85BA-C5FA-4A48-9165-90094EEBD5EF}" type="presParOf" srcId="{92BA186B-0118-9A44-B253-83DF26413324}" destId="{989ED37D-3C64-584F-9E8B-200FCE8EE26D}" srcOrd="0" destOrd="0" presId="urn:microsoft.com/office/officeart/2005/8/layout/process5"/>
    <dgm:cxn modelId="{31451495-5AF4-F648-839C-69C633345D9B}" type="presParOf" srcId="{4899B8E1-DFAA-0A4A-A5EA-74538566CA7B}" destId="{45A55EFB-2209-FC44-9533-E7CFA5D2A99C}" srcOrd="12" destOrd="0" presId="urn:microsoft.com/office/officeart/2005/8/layout/process5"/>
    <dgm:cxn modelId="{657467E2-8347-0D4A-91D4-16C4DE80FAD9}" type="presParOf" srcId="{4899B8E1-DFAA-0A4A-A5EA-74538566CA7B}" destId="{921A3AB4-D4BE-AF4C-AE5E-63E27FACB006}" srcOrd="13" destOrd="0" presId="urn:microsoft.com/office/officeart/2005/8/layout/process5"/>
    <dgm:cxn modelId="{573001A5-B475-564A-A929-6B336E8F4B8B}" type="presParOf" srcId="{921A3AB4-D4BE-AF4C-AE5E-63E27FACB006}" destId="{56655170-E4CC-3C49-A3B2-34198330E3F5}" srcOrd="0" destOrd="0" presId="urn:microsoft.com/office/officeart/2005/8/layout/process5"/>
    <dgm:cxn modelId="{19989F3D-EAF0-2240-9691-652DDEC64F24}" type="presParOf" srcId="{4899B8E1-DFAA-0A4A-A5EA-74538566CA7B}" destId="{7DCD8927-95EB-EE48-A418-E2A896A7C8A2}" srcOrd="14" destOrd="0" presId="urn:microsoft.com/office/officeart/2005/8/layout/process5"/>
    <dgm:cxn modelId="{8013752C-E945-A445-BAF0-77D4B2B3355F}" type="presParOf" srcId="{4899B8E1-DFAA-0A4A-A5EA-74538566CA7B}" destId="{A9FBCE4A-6781-0946-93CF-0EB4AD1559AE}" srcOrd="15" destOrd="0" presId="urn:microsoft.com/office/officeart/2005/8/layout/process5"/>
    <dgm:cxn modelId="{4324A3F5-BE5E-A544-8800-45788FF2511C}" type="presParOf" srcId="{A9FBCE4A-6781-0946-93CF-0EB4AD1559AE}" destId="{CE52D745-FBA3-A040-8423-81EAE26C309F}" srcOrd="0" destOrd="0" presId="urn:microsoft.com/office/officeart/2005/8/layout/process5"/>
    <dgm:cxn modelId="{2F90DA13-F35F-9841-A9FF-EBB250080640}" type="presParOf" srcId="{4899B8E1-DFAA-0A4A-A5EA-74538566CA7B}" destId="{C242A102-4756-584B-A955-0EDA80C7A4C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6222E-5669-A940-BBD5-5D03F2879EB4}">
      <dsp:nvSpPr>
        <dsp:cNvPr id="0" name=""/>
        <dsp:cNvSpPr/>
      </dsp:nvSpPr>
      <dsp:spPr>
        <a:xfrm>
          <a:off x="1488" y="0"/>
          <a:ext cx="3869531" cy="6836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800000"/>
              </a:solidFill>
              <a:latin typeface="+mn-lt"/>
              <a:cs typeface="Comic Sans MS"/>
            </a:rPr>
            <a:t>Patient</a:t>
          </a:r>
          <a:r>
            <a:rPr lang="ja-JP" altLang="en-US" sz="2800" b="1" kern="1200">
              <a:solidFill>
                <a:srgbClr val="800000"/>
              </a:solidFill>
              <a:latin typeface="+mn-lt"/>
              <a:cs typeface="Comic Sans MS"/>
            </a:rPr>
            <a:t>’</a:t>
          </a:r>
          <a:r>
            <a:rPr lang="en-US" altLang="ja-JP" sz="2800" b="1" kern="1200">
              <a:solidFill>
                <a:srgbClr val="800000"/>
              </a:solidFill>
              <a:latin typeface="+mn-lt"/>
              <a:cs typeface="Comic Sans MS"/>
            </a:rPr>
            <a:t>s initial parameters</a:t>
          </a:r>
          <a:endParaRPr lang="en-US" sz="2800" kern="1200">
            <a:solidFill>
              <a:srgbClr val="800000"/>
            </a:solidFill>
            <a:latin typeface="+mn-lt"/>
          </a:endParaRPr>
        </a:p>
      </dsp:txBody>
      <dsp:txXfrm>
        <a:off x="1488" y="0"/>
        <a:ext cx="3869531" cy="2051050"/>
      </dsp:txXfrm>
    </dsp:sp>
    <dsp:sp modelId="{BD5B017E-557C-C54A-8054-C494D4E0B017}">
      <dsp:nvSpPr>
        <dsp:cNvPr id="0" name=""/>
        <dsp:cNvSpPr/>
      </dsp:nvSpPr>
      <dsp:spPr>
        <a:xfrm>
          <a:off x="192720" y="1670835"/>
          <a:ext cx="3546936" cy="1003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00"/>
              </a:solidFill>
              <a:latin typeface="+mn-lt"/>
              <a:cs typeface="Comic Sans MS"/>
            </a:rPr>
            <a:t>Base Line scan TRO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cs typeface="Comic Sans MS"/>
            </a:rPr>
            <a:t>Ovarian or Uterine pathology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cs typeface="Comic Sans MS"/>
            </a:rPr>
            <a:t> AFC</a:t>
          </a:r>
          <a:endParaRPr lang="en-US" sz="1800" kern="1200">
            <a:solidFill>
              <a:schemeClr val="tx1"/>
            </a:solidFill>
            <a:latin typeface="+mn-lt"/>
          </a:endParaRPr>
        </a:p>
      </dsp:txBody>
      <dsp:txXfrm>
        <a:off x="222113" y="1700228"/>
        <a:ext cx="3488150" cy="944773"/>
      </dsp:txXfrm>
    </dsp:sp>
    <dsp:sp modelId="{41E371FA-475F-CF4E-B6B2-6D1A7B435FCD}">
      <dsp:nvSpPr>
        <dsp:cNvPr id="0" name=""/>
        <dsp:cNvSpPr/>
      </dsp:nvSpPr>
      <dsp:spPr>
        <a:xfrm>
          <a:off x="35199" y="3218023"/>
          <a:ext cx="3755921" cy="1806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00"/>
              </a:solidFill>
              <a:latin typeface="+mn-lt"/>
              <a:cs typeface="Comic Sans MS"/>
            </a:rPr>
            <a:t>Base line hormonal profile            </a:t>
          </a:r>
          <a:r>
            <a:rPr lang="en-US" sz="1800" b="1" kern="1200">
              <a:solidFill>
                <a:schemeClr val="tx1"/>
              </a:solidFill>
              <a:latin typeface="+mn-lt"/>
              <a:cs typeface="Comic Sans MS"/>
            </a:rPr>
            <a:t>ovarian reserve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n-lt"/>
              <a:cs typeface="Comic Sans MS"/>
            </a:rPr>
            <a:t> </a:t>
          </a:r>
          <a:r>
            <a:rPr lang="en-US" sz="1800" b="1" kern="1200">
              <a:solidFill>
                <a:srgbClr val="155204"/>
              </a:solidFill>
              <a:latin typeface="+mn-lt"/>
              <a:cs typeface="Comic Sans MS"/>
            </a:rPr>
            <a:t>FSH:LH ratio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+mn-lt"/>
              <a:cs typeface="Comic Sans MS"/>
            </a:rPr>
            <a:t>androgen excess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cs typeface="Comic Sans MS"/>
            </a:rPr>
            <a:t>thyroid profile/ </a:t>
          </a:r>
          <a:r>
            <a:rPr lang="en-US" sz="1800" b="1" kern="1200" err="1">
              <a:solidFill>
                <a:srgbClr val="000000"/>
              </a:solidFill>
              <a:latin typeface="+mn-lt"/>
              <a:cs typeface="Comic Sans MS"/>
            </a:rPr>
            <a:t>hyperprolactenemia</a:t>
          </a:r>
          <a:r>
            <a:rPr lang="en-US" sz="1800" b="1" kern="1200">
              <a:solidFill>
                <a:srgbClr val="000000"/>
              </a:solidFill>
              <a:latin typeface="+mn-lt"/>
              <a:cs typeface="Comic Sans MS"/>
            </a:rPr>
            <a:t> </a:t>
          </a:r>
          <a:endParaRPr lang="en-US" sz="1800" kern="1200">
            <a:solidFill>
              <a:srgbClr val="000000"/>
            </a:solidFill>
            <a:latin typeface="+mn-lt"/>
          </a:endParaRPr>
        </a:p>
      </dsp:txBody>
      <dsp:txXfrm>
        <a:off x="88108" y="3270932"/>
        <a:ext cx="3650103" cy="1700618"/>
      </dsp:txXfrm>
    </dsp:sp>
    <dsp:sp modelId="{B22F2826-5C8C-FF41-A499-910A9E0C9EEF}">
      <dsp:nvSpPr>
        <dsp:cNvPr id="0" name=""/>
        <dsp:cNvSpPr/>
      </dsp:nvSpPr>
      <dsp:spPr>
        <a:xfrm>
          <a:off x="90564" y="5169243"/>
          <a:ext cx="3691378" cy="1602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2">
                  <a:lumMod val="75000"/>
                </a:schemeClr>
              </a:solidFill>
              <a:latin typeface="+mn-lt"/>
              <a:cs typeface="Comic Sans MS"/>
            </a:rPr>
            <a:t>Choose appropriate stimulation regimen to prevent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2">
                  <a:lumMod val="75000"/>
                </a:schemeClr>
              </a:solidFill>
              <a:latin typeface="+mn-lt"/>
              <a:cs typeface="Comic Sans MS"/>
            </a:rPr>
            <a:t>  </a:t>
          </a:r>
          <a:r>
            <a:rPr lang="en-US" sz="1800" b="1" kern="1200">
              <a:solidFill>
                <a:schemeClr val="tx1"/>
              </a:solidFill>
              <a:latin typeface="+mn-lt"/>
              <a:cs typeface="Comic Sans MS"/>
            </a:rPr>
            <a:t>OHSS/</a:t>
          </a:r>
          <a:r>
            <a:rPr lang="en-US" sz="1800" b="1" kern="1200">
              <a:solidFill>
                <a:srgbClr val="7030A0"/>
              </a:solidFill>
              <a:latin typeface="+mn-lt"/>
              <a:cs typeface="Comic Sans MS"/>
            </a:rPr>
            <a:t>Multiple pregnancy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90"/>
              </a:solidFill>
              <a:latin typeface="+mn-lt"/>
              <a:cs typeface="Comic Sans MS"/>
            </a:rPr>
            <a:t>Predict  response to ovarian stimulation</a:t>
          </a:r>
          <a:endParaRPr lang="en-US" sz="1800" kern="1200">
            <a:solidFill>
              <a:srgbClr val="000090"/>
            </a:solidFill>
            <a:latin typeface="+mn-lt"/>
          </a:endParaRPr>
        </a:p>
      </dsp:txBody>
      <dsp:txXfrm>
        <a:off x="137504" y="5216183"/>
        <a:ext cx="3597498" cy="1508786"/>
      </dsp:txXfrm>
    </dsp:sp>
    <dsp:sp modelId="{B3C5E7B4-3A58-8047-85DC-7649077DA4BA}">
      <dsp:nvSpPr>
        <dsp:cNvPr id="0" name=""/>
        <dsp:cNvSpPr/>
      </dsp:nvSpPr>
      <dsp:spPr>
        <a:xfrm>
          <a:off x="4161234" y="0"/>
          <a:ext cx="3869531" cy="6836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800000"/>
              </a:solidFill>
              <a:latin typeface="+mn-lt"/>
              <a:cs typeface="Comic Sans MS"/>
            </a:rPr>
            <a:t>Ovarian response to OI</a:t>
          </a:r>
          <a:endParaRPr lang="en-US" sz="2800" kern="1200">
            <a:solidFill>
              <a:srgbClr val="800000"/>
            </a:solidFill>
            <a:latin typeface="+mn-lt"/>
          </a:endParaRPr>
        </a:p>
      </dsp:txBody>
      <dsp:txXfrm>
        <a:off x="4161234" y="0"/>
        <a:ext cx="3869531" cy="2051050"/>
      </dsp:txXfrm>
    </dsp:sp>
    <dsp:sp modelId="{09A9B4D2-C868-3D40-913D-6B4EF26F3639}">
      <dsp:nvSpPr>
        <dsp:cNvPr id="0" name=""/>
        <dsp:cNvSpPr/>
      </dsp:nvSpPr>
      <dsp:spPr>
        <a:xfrm>
          <a:off x="4294686" y="1853798"/>
          <a:ext cx="3568574" cy="136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90"/>
              </a:solidFill>
              <a:latin typeface="+mn-lt"/>
              <a:cs typeface="Comic Sans MS"/>
            </a:rPr>
            <a:t>Confirmation of down regulation after </a:t>
          </a:r>
          <a:r>
            <a:rPr lang="en-US" sz="1800" b="1" kern="1200" err="1">
              <a:solidFill>
                <a:srgbClr val="000090"/>
              </a:solidFill>
              <a:latin typeface="+mn-lt"/>
              <a:cs typeface="Comic Sans MS"/>
            </a:rPr>
            <a:t>GnRH</a:t>
          </a:r>
          <a:r>
            <a:rPr lang="en-US" sz="1800" b="1" kern="1200">
              <a:solidFill>
                <a:srgbClr val="000090"/>
              </a:solidFill>
              <a:latin typeface="+mn-lt"/>
              <a:cs typeface="Comic Sans MS"/>
            </a:rPr>
            <a:t> agonist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cs typeface="Comic Sans MS"/>
            </a:rPr>
            <a:t>Determine response to drug </a:t>
          </a:r>
          <a:endParaRPr lang="en-US" sz="1800" kern="1200">
            <a:solidFill>
              <a:schemeClr val="tx1"/>
            </a:solidFill>
            <a:latin typeface="+mn-lt"/>
          </a:endParaRPr>
        </a:p>
      </dsp:txBody>
      <dsp:txXfrm>
        <a:off x="4334746" y="1893858"/>
        <a:ext cx="3488454" cy="1287623"/>
      </dsp:txXfrm>
    </dsp:sp>
    <dsp:sp modelId="{F3DDAD74-76CD-884A-96F0-919137193E56}">
      <dsp:nvSpPr>
        <dsp:cNvPr id="0" name=""/>
        <dsp:cNvSpPr/>
      </dsp:nvSpPr>
      <dsp:spPr>
        <a:xfrm>
          <a:off x="4294686" y="3486958"/>
          <a:ext cx="3602626" cy="1684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00"/>
              </a:solidFill>
              <a:latin typeface="+mn-lt"/>
              <a:cs typeface="Comic Sans MS"/>
            </a:rPr>
            <a:t>Determine the dose &amp; length of GT  TX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+mn-lt"/>
              <a:cs typeface="Comic Sans MS"/>
            </a:rPr>
            <a:t>Determine optimal time for </a:t>
          </a:r>
          <a:r>
            <a:rPr lang="en-US" sz="1800" b="1" kern="1200" err="1">
              <a:solidFill>
                <a:srgbClr val="000000"/>
              </a:solidFill>
              <a:latin typeface="+mn-lt"/>
              <a:cs typeface="Comic Sans MS"/>
            </a:rPr>
            <a:t>hCG</a:t>
          </a:r>
          <a:r>
            <a:rPr lang="en-US" sz="1800" b="1" kern="1200">
              <a:solidFill>
                <a:srgbClr val="000000"/>
              </a:solidFill>
              <a:latin typeface="+mn-lt"/>
              <a:cs typeface="Comic Sans MS"/>
            </a:rPr>
            <a:t> administration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660066"/>
              </a:solidFill>
              <a:latin typeface="+mn-lt"/>
              <a:cs typeface="Comic Sans MS"/>
            </a:rPr>
            <a:t>Detect ovulation</a:t>
          </a:r>
          <a:endParaRPr lang="en-US" sz="1800" kern="1200">
            <a:solidFill>
              <a:srgbClr val="660066"/>
            </a:solidFill>
            <a:latin typeface="+mn-lt"/>
          </a:endParaRPr>
        </a:p>
      </dsp:txBody>
      <dsp:txXfrm>
        <a:off x="4344022" y="3536294"/>
        <a:ext cx="3503954" cy="1585791"/>
      </dsp:txXfrm>
    </dsp:sp>
    <dsp:sp modelId="{BC32A378-0EE3-C346-B39B-D1A0892B97EE}">
      <dsp:nvSpPr>
        <dsp:cNvPr id="0" name=""/>
        <dsp:cNvSpPr/>
      </dsp:nvSpPr>
      <dsp:spPr>
        <a:xfrm>
          <a:off x="4294686" y="5414093"/>
          <a:ext cx="3602626" cy="1306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+mn-lt"/>
              <a:cs typeface="Comic Sans MS"/>
            </a:rPr>
            <a:t>Time 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7030A0"/>
              </a:solidFill>
              <a:latin typeface="+mn-lt"/>
              <a:cs typeface="Comic Sans MS"/>
            </a:rPr>
            <a:t>Identify poor responders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2723B7"/>
              </a:solidFill>
              <a:latin typeface="+mn-lt"/>
              <a:cs typeface="Comic Sans MS"/>
            </a:rPr>
            <a:t>women at risk of OHSS</a:t>
          </a:r>
          <a:endParaRPr lang="en-US" sz="1800" kern="1200">
            <a:solidFill>
              <a:srgbClr val="2723B7"/>
            </a:solidFill>
            <a:latin typeface="+mn-lt"/>
          </a:endParaRPr>
        </a:p>
      </dsp:txBody>
      <dsp:txXfrm>
        <a:off x="4332952" y="5452359"/>
        <a:ext cx="3526094" cy="1229979"/>
      </dsp:txXfrm>
    </dsp:sp>
    <dsp:sp modelId="{CFE70E59-48AE-604D-B99C-8375E964497D}">
      <dsp:nvSpPr>
        <dsp:cNvPr id="0" name=""/>
        <dsp:cNvSpPr/>
      </dsp:nvSpPr>
      <dsp:spPr>
        <a:xfrm>
          <a:off x="8318271" y="0"/>
          <a:ext cx="3869531" cy="6836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800000"/>
              </a:solidFill>
              <a:latin typeface="+mn-lt"/>
              <a:ea typeface="+mn-ea"/>
              <a:cs typeface="Comic Sans MS"/>
            </a:rPr>
            <a:t>Completion of      therapy</a:t>
          </a:r>
          <a:endParaRPr lang="en-US" sz="2800" kern="1200">
            <a:solidFill>
              <a:srgbClr val="800000"/>
            </a:solidFill>
            <a:latin typeface="+mn-lt"/>
          </a:endParaRPr>
        </a:p>
      </dsp:txBody>
      <dsp:txXfrm>
        <a:off x="8318271" y="0"/>
        <a:ext cx="3869531" cy="2051050"/>
      </dsp:txXfrm>
    </dsp:sp>
    <dsp:sp modelId="{5800B997-F540-884F-8EA8-12E19057F745}">
      <dsp:nvSpPr>
        <dsp:cNvPr id="0" name=""/>
        <dsp:cNvSpPr/>
      </dsp:nvSpPr>
      <dsp:spPr>
        <a:xfrm>
          <a:off x="8558631" y="1823659"/>
          <a:ext cx="3394228" cy="2582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  <a:latin typeface="+mn-lt"/>
              <a:ea typeface="+mn-ea"/>
              <a:cs typeface="Comic Sans MS"/>
            </a:rPr>
            <a:t>Diagnose complications of OI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+mn-lt"/>
              <a:ea typeface="+mn-ea"/>
              <a:cs typeface="Comic Sans MS"/>
            </a:rPr>
            <a:t> </a:t>
          </a:r>
          <a:r>
            <a:rPr lang="en-US" sz="1800" b="1" kern="1200" dirty="0">
              <a:solidFill>
                <a:schemeClr val="tx1"/>
              </a:solidFill>
              <a:latin typeface="+mn-lt"/>
              <a:ea typeface="+mn-ea"/>
              <a:cs typeface="Comic Sans MS"/>
            </a:rPr>
            <a:t>1. </a:t>
          </a:r>
          <a:r>
            <a:rPr lang="en-US" sz="1800" b="1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Premature lutenisation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723B7"/>
              </a:solidFill>
              <a:latin typeface="+mn-lt"/>
              <a:ea typeface="+mn-ea"/>
              <a:cs typeface="Times New Roman" pitchFamily="18" charset="0"/>
            </a:rPr>
            <a:t>2. Endogenous LH surge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3. Retention / Functional cyst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2723B7"/>
              </a:solidFill>
              <a:latin typeface="+mn-lt"/>
              <a:ea typeface="+mn-ea"/>
              <a:cs typeface="Times New Roman" pitchFamily="18" charset="0"/>
            </a:rPr>
            <a:t>4. Persistent CL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5.Ovarian torsion</a:t>
          </a:r>
          <a:r>
            <a:rPr lang="en-US" sz="1800" b="1" kern="1200" dirty="0">
              <a:solidFill>
                <a:schemeClr val="tx1"/>
              </a:solidFill>
              <a:latin typeface="+mn-lt"/>
              <a:ea typeface="+mn-ea"/>
              <a:cs typeface="Comic Sans MS"/>
            </a:rPr>
            <a:t> 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8634279" y="1899307"/>
        <a:ext cx="3242932" cy="2431522"/>
      </dsp:txXfrm>
    </dsp:sp>
    <dsp:sp modelId="{FF542952-90BB-BA42-86B2-4D1A974D37C0}">
      <dsp:nvSpPr>
        <dsp:cNvPr id="0" name=""/>
        <dsp:cNvSpPr/>
      </dsp:nvSpPr>
      <dsp:spPr>
        <a:xfrm>
          <a:off x="8752448" y="4847996"/>
          <a:ext cx="3095625" cy="459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C00000"/>
              </a:solidFill>
              <a:latin typeface="+mn-lt"/>
              <a:ea typeface="+mn-ea"/>
              <a:cs typeface="Comic Sans MS"/>
            </a:rPr>
            <a:t>Confirm pregnancy</a:t>
          </a:r>
          <a:endParaRPr lang="en-US" sz="1800" kern="1200" dirty="0">
            <a:solidFill>
              <a:srgbClr val="C00000"/>
            </a:solidFill>
            <a:latin typeface="+mn-lt"/>
          </a:endParaRPr>
        </a:p>
      </dsp:txBody>
      <dsp:txXfrm>
        <a:off x="8765920" y="4861468"/>
        <a:ext cx="3068681" cy="433036"/>
      </dsp:txXfrm>
    </dsp:sp>
    <dsp:sp modelId="{40A2A3E1-711D-374E-B9C8-CB72DE43C1B4}">
      <dsp:nvSpPr>
        <dsp:cNvPr id="0" name=""/>
        <dsp:cNvSpPr/>
      </dsp:nvSpPr>
      <dsp:spPr>
        <a:xfrm>
          <a:off x="8558631" y="5721370"/>
          <a:ext cx="3483259" cy="1070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ea typeface="+mn-ea"/>
              <a:cs typeface="Comic Sans MS"/>
            </a:rPr>
            <a:t>TRO multiple pregnancy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3399"/>
              </a:solidFill>
              <a:latin typeface="+mn-lt"/>
              <a:ea typeface="+mn-ea"/>
              <a:cs typeface="Comic Sans MS"/>
            </a:rPr>
            <a:t>TRO Late onset OHSS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  <a:latin typeface="+mn-lt"/>
              <a:ea typeface="+mn-ea"/>
              <a:cs typeface="Comic Sans MS"/>
            </a:rPr>
            <a:t>Diagnose Ectopic Pregnancy </a:t>
          </a:r>
          <a:endParaRPr lang="en-US" sz="1800" kern="1200" dirty="0">
            <a:solidFill>
              <a:srgbClr val="FFFF00"/>
            </a:solidFill>
            <a:latin typeface="+mn-lt"/>
          </a:endParaRPr>
        </a:p>
      </dsp:txBody>
      <dsp:txXfrm>
        <a:off x="8589995" y="5752734"/>
        <a:ext cx="3420531" cy="1008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55894-C84A-4485-A12A-2EF51EACDF05}">
      <dsp:nvSpPr>
        <dsp:cNvPr id="0" name=""/>
        <dsp:cNvSpPr/>
      </dsp:nvSpPr>
      <dsp:spPr>
        <a:xfrm>
          <a:off x="2561541" y="592"/>
          <a:ext cx="4364356" cy="23126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u="sng" kern="1200">
              <a:latin typeface="Calibri Bold"/>
              <a:cs typeface="Comic Sans MS"/>
            </a:rPr>
            <a:t>E2 levels </a:t>
          </a:r>
          <a:r>
            <a:rPr lang="en-US" sz="2400" b="1" i="0" kern="1200">
              <a:latin typeface="Calibri Bold"/>
              <a:cs typeface="Comic Sans MS"/>
            </a:rPr>
            <a:t>-  occasionally depending on response 1. Endometrial thickness 2. Number and size of  follicles</a:t>
          </a:r>
          <a:endParaRPr lang="en-IN" sz="2400" kern="1200"/>
        </a:p>
      </dsp:txBody>
      <dsp:txXfrm>
        <a:off x="2561541" y="289675"/>
        <a:ext cx="3497107" cy="1734499"/>
      </dsp:txXfrm>
    </dsp:sp>
    <dsp:sp modelId="{16E0C6CE-A2C0-4284-BFB4-65900A9F9877}">
      <dsp:nvSpPr>
        <dsp:cNvPr id="0" name=""/>
        <dsp:cNvSpPr/>
      </dsp:nvSpPr>
      <dsp:spPr>
        <a:xfrm>
          <a:off x="3587" y="592"/>
          <a:ext cx="2557954" cy="23126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solidFill>
                <a:srgbClr val="1930A7"/>
              </a:solidFill>
              <a:latin typeface="Calibri Bold"/>
              <a:cs typeface="Comic Sans MS"/>
            </a:rPr>
            <a:t>Without  use of GT and GnRH analogues</a:t>
          </a:r>
          <a:endParaRPr lang="en-IN" sz="2800" kern="1200">
            <a:solidFill>
              <a:srgbClr val="1930A7"/>
            </a:solidFill>
          </a:endParaRPr>
        </a:p>
      </dsp:txBody>
      <dsp:txXfrm>
        <a:off x="116482" y="113487"/>
        <a:ext cx="2332164" cy="2086875"/>
      </dsp:txXfrm>
    </dsp:sp>
    <dsp:sp modelId="{DF4CCC6B-986A-4CAB-8051-16EEDA2C26CF}">
      <dsp:nvSpPr>
        <dsp:cNvPr id="0" name=""/>
        <dsp:cNvSpPr/>
      </dsp:nvSpPr>
      <dsp:spPr>
        <a:xfrm>
          <a:off x="2771794" y="2544525"/>
          <a:ext cx="4157691" cy="23126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u="sng" kern="1200">
              <a:latin typeface="Calibri Bold"/>
              <a:cs typeface="Comic Sans MS"/>
            </a:rPr>
            <a:t>E2</a:t>
          </a:r>
          <a:endParaRPr lang="en-IN" sz="2400" u="sng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u="sng" kern="1200">
              <a:latin typeface="Calibri Bold"/>
              <a:cs typeface="Comic Sans MS"/>
            </a:rPr>
            <a:t>LH</a:t>
          </a:r>
          <a:endParaRPr lang="en-IN" sz="2400" u="sng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400" u="sng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>
              <a:latin typeface="Calibri Bold"/>
              <a:cs typeface="Comic Sans MS"/>
            </a:rPr>
            <a:t>Monitored more often</a:t>
          </a:r>
          <a:endParaRPr lang="en-IN" sz="2400" kern="1200"/>
        </a:p>
      </dsp:txBody>
      <dsp:txXfrm>
        <a:off x="2771794" y="2833608"/>
        <a:ext cx="3290442" cy="1734499"/>
      </dsp:txXfrm>
    </dsp:sp>
    <dsp:sp modelId="{85261BCB-0497-4D45-A040-46E6CC7DE6A1}">
      <dsp:nvSpPr>
        <dsp:cNvPr id="0" name=""/>
        <dsp:cNvSpPr/>
      </dsp:nvSpPr>
      <dsp:spPr>
        <a:xfrm>
          <a:off x="0" y="2544525"/>
          <a:ext cx="2771794" cy="23126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solidFill>
                <a:srgbClr val="1930A7"/>
              </a:solidFill>
              <a:latin typeface="Calibri Bold"/>
              <a:cs typeface="Comic Sans MS"/>
            </a:rPr>
            <a:t>With use of GT and GnRH analogues</a:t>
          </a:r>
          <a:endParaRPr lang="en-IN" sz="2800" kern="1200">
            <a:solidFill>
              <a:srgbClr val="1930A7"/>
            </a:solidFill>
          </a:endParaRPr>
        </a:p>
      </dsp:txBody>
      <dsp:txXfrm>
        <a:off x="112895" y="2657420"/>
        <a:ext cx="2546004" cy="2086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6FF66-414C-114B-BCCB-6F15B2876A5B}">
      <dsp:nvSpPr>
        <dsp:cNvPr id="0" name=""/>
        <dsp:cNvSpPr/>
      </dsp:nvSpPr>
      <dsp:spPr>
        <a:xfrm>
          <a:off x="320074" y="3529996"/>
          <a:ext cx="2903191" cy="145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C00000"/>
              </a:solidFill>
            </a:rPr>
            <a:t>Hormonal Monitoring </a:t>
          </a:r>
        </a:p>
      </dsp:txBody>
      <dsp:txXfrm>
        <a:off x="362590" y="3572512"/>
        <a:ext cx="2818159" cy="1366563"/>
      </dsp:txXfrm>
    </dsp:sp>
    <dsp:sp modelId="{92A70BC2-1CED-4544-B7CF-9E33D668C4C7}">
      <dsp:nvSpPr>
        <dsp:cNvPr id="0" name=""/>
        <dsp:cNvSpPr/>
      </dsp:nvSpPr>
      <dsp:spPr>
        <a:xfrm rot="18230654">
          <a:off x="2761347" y="3370445"/>
          <a:ext cx="2085113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2085113" y="194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751776" y="3337766"/>
        <a:ext cx="104255" cy="104255"/>
      </dsp:txXfrm>
    </dsp:sp>
    <dsp:sp modelId="{75B734AE-05F6-0A46-9E27-8DAB97EB6808}">
      <dsp:nvSpPr>
        <dsp:cNvPr id="0" name=""/>
        <dsp:cNvSpPr/>
      </dsp:nvSpPr>
      <dsp:spPr>
        <a:xfrm>
          <a:off x="4384542" y="1798196"/>
          <a:ext cx="2903191" cy="145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2723B7"/>
              </a:solidFill>
            </a:rPr>
            <a:t>Stimulated cycle</a:t>
          </a:r>
        </a:p>
      </dsp:txBody>
      <dsp:txXfrm>
        <a:off x="4427058" y="1840712"/>
        <a:ext cx="2818159" cy="1366563"/>
      </dsp:txXfrm>
    </dsp:sp>
    <dsp:sp modelId="{2C8BAFDB-CD7E-474C-BD89-821291B1B468}">
      <dsp:nvSpPr>
        <dsp:cNvPr id="0" name=""/>
        <dsp:cNvSpPr/>
      </dsp:nvSpPr>
      <dsp:spPr>
        <a:xfrm rot="18174693">
          <a:off x="6799733" y="1607411"/>
          <a:ext cx="213727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2137277" y="194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814940" y="1573428"/>
        <a:ext cx="106863" cy="106863"/>
      </dsp:txXfrm>
    </dsp:sp>
    <dsp:sp modelId="{05774C34-E1AD-EB4D-A201-58AA836AB062}">
      <dsp:nvSpPr>
        <dsp:cNvPr id="0" name=""/>
        <dsp:cNvSpPr/>
      </dsp:nvSpPr>
      <dsp:spPr>
        <a:xfrm>
          <a:off x="8449010" y="3929"/>
          <a:ext cx="2903191" cy="145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Baseline E2 , 50 </a:t>
          </a:r>
          <a:r>
            <a:rPr lang="en-US" sz="1800" b="1" kern="1200" err="1"/>
            <a:t>pg</a:t>
          </a:r>
          <a:r>
            <a:rPr lang="en-US" sz="1800" b="1" kern="1200"/>
            <a:t>/ml and P4 , 1 ng/ml to initiate ovarian stimulation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Day 4 E2 – to know time for initiation of antagonist</a:t>
          </a:r>
        </a:p>
      </dsp:txBody>
      <dsp:txXfrm>
        <a:off x="8491526" y="46445"/>
        <a:ext cx="2818159" cy="1366563"/>
      </dsp:txXfrm>
    </dsp:sp>
    <dsp:sp modelId="{480CE092-4AC4-894B-8F5E-3A08EE28EEA6}">
      <dsp:nvSpPr>
        <dsp:cNvPr id="0" name=""/>
        <dsp:cNvSpPr/>
      </dsp:nvSpPr>
      <dsp:spPr>
        <a:xfrm rot="21231580">
          <a:off x="7284383" y="2442079"/>
          <a:ext cx="1167977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1167977" y="194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39173" y="2432328"/>
        <a:ext cx="58398" cy="58398"/>
      </dsp:txXfrm>
    </dsp:sp>
    <dsp:sp modelId="{5A6CFA21-5F12-E145-B805-8C93E853A731}">
      <dsp:nvSpPr>
        <dsp:cNvPr id="0" name=""/>
        <dsp:cNvSpPr/>
      </dsp:nvSpPr>
      <dsp:spPr>
        <a:xfrm>
          <a:off x="8449010" y="1673264"/>
          <a:ext cx="2903191" cy="145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On day of ovulation trigger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E2 – to predict response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P4 to know if late follicular elevation present</a:t>
          </a:r>
        </a:p>
      </dsp:txBody>
      <dsp:txXfrm>
        <a:off x="8491526" y="1715780"/>
        <a:ext cx="2818159" cy="1366563"/>
      </dsp:txXfrm>
    </dsp:sp>
    <dsp:sp modelId="{84375B02-8604-9648-83A2-15C7E7564EF5}">
      <dsp:nvSpPr>
        <dsp:cNvPr id="0" name=""/>
        <dsp:cNvSpPr/>
      </dsp:nvSpPr>
      <dsp:spPr>
        <a:xfrm rot="3310531">
          <a:off x="6851607" y="3339212"/>
          <a:ext cx="2033529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2033529" y="194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817534" y="3307823"/>
        <a:ext cx="101676" cy="101676"/>
      </dsp:txXfrm>
    </dsp:sp>
    <dsp:sp modelId="{9F396352-682D-434E-8A7A-F52E71F1FD7D}">
      <dsp:nvSpPr>
        <dsp:cNvPr id="0" name=""/>
        <dsp:cNvSpPr/>
      </dsp:nvSpPr>
      <dsp:spPr>
        <a:xfrm>
          <a:off x="8449010" y="3342599"/>
          <a:ext cx="2903191" cy="1701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E2 levels may be done between day 4 to day of ovulation trigger in presence of poor or hyper response to determine </a:t>
          </a:r>
          <a:r>
            <a:rPr lang="en-US" sz="1800" b="1" kern="1200" err="1"/>
            <a:t>neccesity</a:t>
          </a:r>
          <a:r>
            <a:rPr lang="en-US" sz="1800" b="1" kern="1200"/>
            <a:t> to increase or decrease gonadotropin dose</a:t>
          </a:r>
        </a:p>
      </dsp:txBody>
      <dsp:txXfrm>
        <a:off x="8498844" y="3392433"/>
        <a:ext cx="2803523" cy="1601790"/>
      </dsp:txXfrm>
    </dsp:sp>
    <dsp:sp modelId="{1E389065-CFE4-0A4E-AAC1-904404A9ED8C}">
      <dsp:nvSpPr>
        <dsp:cNvPr id="0" name=""/>
        <dsp:cNvSpPr/>
      </dsp:nvSpPr>
      <dsp:spPr>
        <a:xfrm rot="3369346">
          <a:off x="2761347" y="5102246"/>
          <a:ext cx="2085113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2085113" y="194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751776" y="5069567"/>
        <a:ext cx="104255" cy="104255"/>
      </dsp:txXfrm>
    </dsp:sp>
    <dsp:sp modelId="{2EF71AEA-E862-1340-8540-4673CF987859}">
      <dsp:nvSpPr>
        <dsp:cNvPr id="0" name=""/>
        <dsp:cNvSpPr/>
      </dsp:nvSpPr>
      <dsp:spPr>
        <a:xfrm>
          <a:off x="4384542" y="5261797"/>
          <a:ext cx="2903191" cy="145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2723B7"/>
              </a:solidFill>
            </a:rPr>
            <a:t>Natural cycle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2723B7"/>
              </a:solidFill>
            </a:rPr>
            <a:t>Blood levels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2723B7"/>
              </a:solidFill>
            </a:rPr>
            <a:t>Urinary LH kit</a:t>
          </a:r>
        </a:p>
      </dsp:txBody>
      <dsp:txXfrm>
        <a:off x="4427058" y="5304313"/>
        <a:ext cx="2818159" cy="1366563"/>
      </dsp:txXfrm>
    </dsp:sp>
    <dsp:sp modelId="{76AE88E9-E60E-F441-9240-966492F0D2FF}">
      <dsp:nvSpPr>
        <dsp:cNvPr id="0" name=""/>
        <dsp:cNvSpPr/>
      </dsp:nvSpPr>
      <dsp:spPr>
        <a:xfrm>
          <a:off x="7287734" y="5968146"/>
          <a:ext cx="1161276" cy="38897"/>
        </a:xfrm>
        <a:custGeom>
          <a:avLst/>
          <a:gdLst/>
          <a:ahLst/>
          <a:cxnLst/>
          <a:rect l="0" t="0" r="0" b="0"/>
          <a:pathLst>
            <a:path>
              <a:moveTo>
                <a:pt x="0" y="19448"/>
              </a:moveTo>
              <a:lnTo>
                <a:pt x="1161276" y="194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39340" y="5958563"/>
        <a:ext cx="58063" cy="58063"/>
      </dsp:txXfrm>
    </dsp:sp>
    <dsp:sp modelId="{3AE62B81-1097-1A4C-BC11-045DEBA435DD}">
      <dsp:nvSpPr>
        <dsp:cNvPr id="0" name=""/>
        <dsp:cNvSpPr/>
      </dsp:nvSpPr>
      <dsp:spPr>
        <a:xfrm>
          <a:off x="8449010" y="5261797"/>
          <a:ext cx="2903191" cy="1451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Only FET cycles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LH once follicle  16 – 17mm to determine LH surge to time the FET</a:t>
          </a:r>
          <a:endParaRPr lang="en-US" sz="2000" b="1" kern="1200"/>
        </a:p>
      </dsp:txBody>
      <dsp:txXfrm>
        <a:off x="8491526" y="5304313"/>
        <a:ext cx="2818159" cy="1366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2EECE-9F48-B344-8A1D-1EFC1F943847}">
      <dsp:nvSpPr>
        <dsp:cNvPr id="0" name=""/>
        <dsp:cNvSpPr/>
      </dsp:nvSpPr>
      <dsp:spPr>
        <a:xfrm>
          <a:off x="-40766" y="-4749"/>
          <a:ext cx="9312812" cy="1001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Day 4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of OI  if number of follicles       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&lt;4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or rise in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&lt;50%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dose  by 37.5/75 IU                                      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&gt;8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 or rise in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&gt;100%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dose  by 37.5/75 IU</a:t>
          </a:r>
          <a:endParaRPr lang="en-US" sz="2000" kern="1200"/>
        </a:p>
      </dsp:txBody>
      <dsp:txXfrm>
        <a:off x="-11433" y="24584"/>
        <a:ext cx="7885720" cy="942823"/>
      </dsp:txXfrm>
    </dsp:sp>
    <dsp:sp modelId="{121EE68E-5544-1D45-8E94-6CE9FB7521F9}">
      <dsp:nvSpPr>
        <dsp:cNvPr id="0" name=""/>
        <dsp:cNvSpPr/>
      </dsp:nvSpPr>
      <dsp:spPr>
        <a:xfrm>
          <a:off x="805022" y="1282565"/>
          <a:ext cx="9312812" cy="1061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Day 7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of OI if rate of growth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&lt; 2 - 3 mm/day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and &lt; 4 follicles, &lt; 12 mm or rise in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latin typeface="Calibri Bold"/>
              <a:ea typeface="+mn-ea"/>
              <a:cs typeface="Comic Sans MS"/>
            </a:rPr>
            <a:t>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&lt; 50 %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dose   by 37.5/75 IU</a:t>
          </a:r>
          <a:endParaRPr lang="en-US" sz="2000" kern="1200"/>
        </a:p>
      </dsp:txBody>
      <dsp:txXfrm>
        <a:off x="836113" y="1313656"/>
        <a:ext cx="7665725" cy="999332"/>
      </dsp:txXfrm>
    </dsp:sp>
    <dsp:sp modelId="{FBED0816-0128-694C-900C-4F99EB40D668}">
      <dsp:nvSpPr>
        <dsp:cNvPr id="0" name=""/>
        <dsp:cNvSpPr/>
      </dsp:nvSpPr>
      <dsp:spPr>
        <a:xfrm>
          <a:off x="1543901" y="2667187"/>
          <a:ext cx="9312812" cy="92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Day 7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of OI  if rate of growth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&gt; 2-3 mm /day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and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number of follicles &gt; 10,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&gt; 12 mm or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E2 </a:t>
          </a:r>
          <a:r>
            <a:rPr lang="en-US" sz="2000" b="1" i="0" kern="1200">
              <a:latin typeface="Calibri Bold"/>
              <a:ea typeface="+mn-ea"/>
              <a:cs typeface="Times New Roman" pitchFamily="18" charset="0"/>
            </a:rPr>
            <a:t>rise </a:t>
          </a: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Times New Roman" pitchFamily="18" charset="0"/>
            </a:rPr>
            <a:t>&gt; 100 % 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dose   by 37.5/75 IU</a:t>
          </a:r>
          <a:endParaRPr lang="en-US" sz="2000" kern="1200"/>
        </a:p>
      </dsp:txBody>
      <dsp:txXfrm>
        <a:off x="1570901" y="2694187"/>
        <a:ext cx="7685548" cy="867848"/>
      </dsp:txXfrm>
    </dsp:sp>
    <dsp:sp modelId="{934332B0-62F8-D946-870B-C9BA0602F0E5}">
      <dsp:nvSpPr>
        <dsp:cNvPr id="0" name=""/>
        <dsp:cNvSpPr/>
      </dsp:nvSpPr>
      <dsp:spPr>
        <a:xfrm>
          <a:off x="1529140" y="3774662"/>
          <a:ext cx="9987338" cy="173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0033CC"/>
              </a:solidFill>
              <a:latin typeface="Calibri Bold"/>
              <a:cs typeface="Comic Sans MS" charset="0"/>
            </a:rPr>
            <a:t>Continue same dose </a:t>
          </a:r>
          <a:r>
            <a:rPr lang="en-US" sz="2000" b="1" i="0" kern="1200">
              <a:latin typeface="Calibri Bold"/>
              <a:cs typeface="Comic Sans MS" charset="0"/>
            </a:rPr>
            <a:t>if follicular growth </a:t>
          </a:r>
          <a:r>
            <a:rPr lang="en-US" sz="2000" b="1" i="0" kern="1200">
              <a:solidFill>
                <a:srgbClr val="C00000"/>
              </a:solidFill>
              <a:latin typeface="Calibri Bold"/>
              <a:cs typeface="Comic Sans MS" charset="0"/>
            </a:rPr>
            <a:t>2-3 mm/day</a:t>
          </a:r>
          <a:r>
            <a:rPr lang="en-US" sz="2000" b="1" i="0" kern="1200">
              <a:latin typeface="Calibri Bold"/>
              <a:cs typeface="Comic Sans MS" charset="0"/>
            </a:rPr>
            <a:t> and rise in </a:t>
          </a:r>
          <a:r>
            <a:rPr lang="en-US" sz="2000" b="1" i="0" kern="1200">
              <a:solidFill>
                <a:srgbClr val="C00000"/>
              </a:solidFill>
              <a:latin typeface="Calibri Bold"/>
              <a:cs typeface="Comic Sans MS" charset="0"/>
            </a:rPr>
            <a:t>E2</a:t>
          </a:r>
          <a:r>
            <a:rPr lang="en-US" sz="2000" b="1" i="0" kern="1200">
              <a:latin typeface="Calibri Bold"/>
              <a:cs typeface="Comic Sans MS" charset="0"/>
            </a:rPr>
            <a:t> between  </a:t>
          </a:r>
          <a:r>
            <a:rPr lang="en-US" sz="2000" b="1" i="0" kern="1200">
              <a:solidFill>
                <a:srgbClr val="C00000"/>
              </a:solidFill>
              <a:latin typeface="Calibri Bold"/>
              <a:cs typeface="Comic Sans MS" charset="0"/>
            </a:rPr>
            <a:t>50 – 100 %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solidFill>
                <a:srgbClr val="C00000"/>
              </a:solidFill>
              <a:latin typeface="Calibri Bold"/>
              <a:ea typeface="+mn-ea"/>
              <a:cs typeface="Comic Sans MS"/>
            </a:rPr>
            <a:t>Thereafter</a:t>
          </a:r>
          <a:r>
            <a:rPr lang="en-US" sz="2000" b="1" i="0" kern="1200">
              <a:latin typeface="Calibri Bold"/>
              <a:ea typeface="+mn-ea"/>
              <a:cs typeface="Comic Sans MS"/>
            </a:rPr>
            <a:t> </a:t>
          </a:r>
          <a:r>
            <a:rPr lang="en-US" sz="2000" b="1" i="0" kern="1200">
              <a:solidFill>
                <a:srgbClr val="155204"/>
              </a:solidFill>
              <a:latin typeface="Calibri Bold"/>
              <a:ea typeface="+mn-ea"/>
              <a:cs typeface="Comic Sans MS"/>
            </a:rPr>
            <a:t>the dose increased or decreased depending on rate of growth and number of dominant follicles along with E2 levels </a:t>
          </a:r>
          <a:endParaRPr lang="en-US" sz="2000" kern="1200">
            <a:solidFill>
              <a:srgbClr val="155204"/>
            </a:solidFill>
          </a:endParaRPr>
        </a:p>
      </dsp:txBody>
      <dsp:txXfrm>
        <a:off x="1579845" y="3825367"/>
        <a:ext cx="8186230" cy="1629790"/>
      </dsp:txXfrm>
    </dsp:sp>
    <dsp:sp modelId="{F5B89FED-23A1-5E43-A7EE-211C5FE9F908}">
      <dsp:nvSpPr>
        <dsp:cNvPr id="0" name=""/>
        <dsp:cNvSpPr/>
      </dsp:nvSpPr>
      <dsp:spPr>
        <a:xfrm>
          <a:off x="8339223" y="825295"/>
          <a:ext cx="804956" cy="804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20338" y="825295"/>
        <a:ext cx="442726" cy="605729"/>
      </dsp:txXfrm>
    </dsp:sp>
    <dsp:sp modelId="{530C940A-D93B-6649-875F-96E8A71C927D}">
      <dsp:nvSpPr>
        <dsp:cNvPr id="0" name=""/>
        <dsp:cNvSpPr/>
      </dsp:nvSpPr>
      <dsp:spPr>
        <a:xfrm>
          <a:off x="9119171" y="1932852"/>
          <a:ext cx="804956" cy="804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00286" y="1932852"/>
        <a:ext cx="442726" cy="605729"/>
      </dsp:txXfrm>
    </dsp:sp>
    <dsp:sp modelId="{4C539180-EDF7-B544-9109-312C69B30B4B}">
      <dsp:nvSpPr>
        <dsp:cNvPr id="0" name=""/>
        <dsp:cNvSpPr/>
      </dsp:nvSpPr>
      <dsp:spPr>
        <a:xfrm>
          <a:off x="9887478" y="3445020"/>
          <a:ext cx="804956" cy="804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068593" y="3445020"/>
        <a:ext cx="442726" cy="6057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9457E-0E48-B94E-BA2D-2B62EE41746C}">
      <dsp:nvSpPr>
        <dsp:cNvPr id="0" name=""/>
        <dsp:cNvSpPr/>
      </dsp:nvSpPr>
      <dsp:spPr>
        <a:xfrm>
          <a:off x="0" y="0"/>
          <a:ext cx="12192000" cy="20574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kern="1200">
              <a:solidFill>
                <a:srgbClr val="800000"/>
              </a:solidFill>
              <a:latin typeface="Calibri Bold"/>
              <a:cs typeface="Comic Sans MS" charset="0"/>
            </a:rPr>
            <a:t>What ultrasound parameters indicate a GOOD  receptive endometrium ?</a:t>
          </a:r>
          <a:endParaRPr lang="en-US" sz="2800" u="none" kern="1200">
            <a:solidFill>
              <a:srgbClr val="800000"/>
            </a:solidFill>
          </a:endParaRPr>
        </a:p>
      </dsp:txBody>
      <dsp:txXfrm>
        <a:off x="0" y="0"/>
        <a:ext cx="12192000" cy="2057400"/>
      </dsp:txXfrm>
    </dsp:sp>
    <dsp:sp modelId="{57FCECB3-D014-914A-BFEA-38756AF90D91}">
      <dsp:nvSpPr>
        <dsp:cNvPr id="0" name=""/>
        <dsp:cNvSpPr/>
      </dsp:nvSpPr>
      <dsp:spPr>
        <a:xfrm>
          <a:off x="5953" y="2057400"/>
          <a:ext cx="4060031" cy="4320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Endometrial morphology </a:t>
          </a:r>
          <a:r>
            <a:rPr 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– </a:t>
          </a:r>
          <a:r>
            <a:rPr lang="ja-JP" alt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“</a:t>
          </a:r>
          <a:r>
            <a:rPr lang="en-US" altLang="ja-JP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triple 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        line</a:t>
          </a:r>
          <a:r>
            <a:rPr lang="ja-JP" alt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”</a:t>
          </a:r>
          <a:r>
            <a:rPr lang="en-US" altLang="ja-JP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 pattern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ja-JP" sz="2100" b="1" i="0" kern="1200">
            <a:latin typeface="Calibri Bold"/>
            <a:cs typeface="Comic Sans MS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Endometrial thickness </a:t>
          </a:r>
          <a:r>
            <a:rPr 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of 8–14 mm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i="0" kern="1200">
            <a:latin typeface="Calibri Bold"/>
            <a:cs typeface="Comic Sans MS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i="0" kern="1200">
            <a:solidFill>
              <a:srgbClr val="0000CC"/>
            </a:solidFill>
            <a:latin typeface="Calibri Bold"/>
            <a:cs typeface="Comic Sans MS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Endometrial perfusion </a:t>
          </a:r>
          <a:r>
            <a:rPr 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– presence of </a:t>
          </a:r>
          <a:r>
            <a:rPr lang="en-US" sz="2100" b="1" i="0" kern="1200" err="1">
              <a:solidFill>
                <a:srgbClr val="000000"/>
              </a:solidFill>
              <a:latin typeface="Calibri Bold"/>
              <a:cs typeface="Comic Sans MS" charset="0"/>
            </a:rPr>
            <a:t>subendometrial</a:t>
          </a:r>
          <a:r>
            <a:rPr 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 &amp; endometrial flow</a:t>
          </a:r>
          <a:endParaRPr lang="en-US" sz="2100" kern="1200"/>
        </a:p>
      </dsp:txBody>
      <dsp:txXfrm>
        <a:off x="5953" y="2057400"/>
        <a:ext cx="4060031" cy="4320540"/>
      </dsp:txXfrm>
    </dsp:sp>
    <dsp:sp modelId="{31C22622-2828-CB4A-9E96-F93D6E4C5859}">
      <dsp:nvSpPr>
        <dsp:cNvPr id="0" name=""/>
        <dsp:cNvSpPr/>
      </dsp:nvSpPr>
      <dsp:spPr>
        <a:xfrm>
          <a:off x="4065984" y="2057400"/>
          <a:ext cx="4060031" cy="4320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i="0" kern="1200">
            <a:solidFill>
              <a:srgbClr val="0000CC"/>
            </a:solidFill>
            <a:latin typeface="Calibri Bold"/>
            <a:cs typeface="Comic Sans MS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Higher </a:t>
          </a:r>
          <a:r>
            <a:rPr lang="en-US" sz="2100" b="1" i="0" kern="1200" err="1">
              <a:solidFill>
                <a:srgbClr val="0000CC"/>
              </a:solidFill>
              <a:latin typeface="Calibri Bold"/>
              <a:cs typeface="Comic Sans MS" charset="0"/>
            </a:rPr>
            <a:t>Subendometrial</a:t>
          </a: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 VI, FI &amp; VFI</a:t>
          </a:r>
          <a:r>
            <a:rPr lang="en-US" sz="2100" b="1" i="0" kern="1200">
              <a:latin typeface="Calibri Bold"/>
              <a:cs typeface="Comic Sans MS" charset="0"/>
            </a:rPr>
            <a:t> on Day of </a:t>
          </a:r>
          <a:r>
            <a:rPr lang="en-US" sz="2100" b="1" i="0" kern="1200" err="1">
              <a:latin typeface="Calibri Bold"/>
              <a:cs typeface="Comic Sans MS" charset="0"/>
            </a:rPr>
            <a:t>hCG</a:t>
          </a:r>
          <a:r>
            <a:rPr lang="en-US" sz="2100" b="1" i="0" kern="1200">
              <a:latin typeface="Calibri Bold"/>
              <a:cs typeface="Comic Sans MS" charset="0"/>
            </a:rPr>
            <a:t>                                    in conception group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i="0" kern="1200">
            <a:latin typeface="Calibri Bold"/>
            <a:cs typeface="Comic Sans MS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Uterine Vascularity </a:t>
          </a:r>
          <a:r>
            <a:rPr lang="en-US" sz="2100" b="1" i="0" kern="1200">
              <a:solidFill>
                <a:srgbClr val="000000"/>
              </a:solidFill>
              <a:latin typeface="Calibri Bold"/>
              <a:cs typeface="Comic Sans MS" charset="0"/>
            </a:rPr>
            <a:t>– Mean uterine artery                                                          PI between 2 – 3 and u</a:t>
          </a:r>
          <a:r>
            <a:rPr lang="en-US" sz="2100" b="1" i="0" kern="1200">
              <a:latin typeface="Calibri Bold"/>
              <a:cs typeface="Comic Sans MS" charset="0"/>
            </a:rPr>
            <a:t>terine artery PSV - 15 -20 cm/s</a:t>
          </a:r>
          <a:endParaRPr lang="en-US" sz="2100" kern="1200"/>
        </a:p>
      </dsp:txBody>
      <dsp:txXfrm>
        <a:off x="4065984" y="2057400"/>
        <a:ext cx="4060031" cy="4320540"/>
      </dsp:txXfrm>
    </dsp:sp>
    <dsp:sp modelId="{A2B195D7-C82B-934E-8AF9-8E4F962D0FF6}">
      <dsp:nvSpPr>
        <dsp:cNvPr id="0" name=""/>
        <dsp:cNvSpPr/>
      </dsp:nvSpPr>
      <dsp:spPr>
        <a:xfrm>
          <a:off x="8126015" y="2057400"/>
          <a:ext cx="4060031" cy="4320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Volume of &gt; 2ml </a:t>
          </a:r>
          <a:r>
            <a:rPr lang="en-US" sz="2100" b="1" i="0" kern="1200">
              <a:latin typeface="Calibri Bold"/>
              <a:cs typeface="Comic Sans MS" charset="0"/>
            </a:rPr>
            <a:t>has a significantly higher PRs</a:t>
          </a:r>
          <a:endParaRPr lang="en-US" sz="2100" b="1" i="0" kern="1200">
            <a:solidFill>
              <a:srgbClr val="000000"/>
            </a:solidFill>
            <a:latin typeface="Calibri Bold"/>
            <a:cs typeface="Comic Sans MS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1" i="0" kern="1200">
              <a:solidFill>
                <a:srgbClr val="0000CC"/>
              </a:solidFill>
              <a:latin typeface="Calibri Bold"/>
              <a:cs typeface="Comic Sans MS" charset="0"/>
            </a:rPr>
            <a:t>Persisting presence of FC waves </a:t>
          </a:r>
          <a:r>
            <a:rPr lang="en-US" sz="2100" b="1" i="0" kern="1200">
              <a:latin typeface="Calibri Bold"/>
              <a:cs typeface="Comic Sans MS" charset="0"/>
            </a:rPr>
            <a:t>until </a:t>
          </a:r>
          <a:r>
            <a:rPr lang="en-US" sz="2100" b="1" i="0" kern="1200" err="1">
              <a:latin typeface="Calibri Bold"/>
              <a:cs typeface="Comic Sans MS" charset="0"/>
            </a:rPr>
            <a:t>hCG</a:t>
          </a:r>
          <a:r>
            <a:rPr lang="en-US" sz="2100" b="1" i="0" kern="1200">
              <a:latin typeface="Calibri Bold"/>
              <a:cs typeface="Comic Sans MS" charset="0"/>
            </a:rPr>
            <a:t> administration                           </a:t>
          </a:r>
          <a:r>
            <a:rPr lang="en-US" sz="2100" b="1" i="0" kern="1200">
              <a:solidFill>
                <a:srgbClr val="C00000"/>
              </a:solidFill>
              <a:latin typeface="Calibri Bold"/>
              <a:cs typeface="Comic Sans MS" charset="0"/>
            </a:rPr>
            <a:t>Later the wave direction switch occurs from FC to CF,                                                    the </a:t>
          </a:r>
          <a:r>
            <a:rPr lang="en-US" sz="2100" b="1" i="0" kern="1200" err="1">
              <a:solidFill>
                <a:srgbClr val="C00000"/>
              </a:solidFill>
              <a:latin typeface="Calibri Bold"/>
              <a:cs typeface="Comic Sans MS" charset="0"/>
            </a:rPr>
            <a:t>hig</a:t>
          </a:r>
          <a:r>
            <a:rPr lang="en-US" sz="2400" b="1" i="0" kern="1200">
              <a:solidFill>
                <a:srgbClr val="0070C0"/>
              </a:solidFill>
              <a:latin typeface="Calibri Bold"/>
              <a:cs typeface="Comic Sans MS" charset="0"/>
            </a:rPr>
            <a:t> </a:t>
          </a:r>
          <a:r>
            <a:rPr lang="en-US" sz="2400" b="1" i="0" kern="1200">
              <a:solidFill>
                <a:srgbClr val="008000"/>
              </a:solidFill>
              <a:latin typeface="Calibri Bold"/>
              <a:cs typeface="Comic Sans MS" charset="0"/>
            </a:rPr>
            <a:t>(</a:t>
          </a:r>
          <a:r>
            <a:rPr lang="en-US" sz="2400" b="1" i="0" kern="1200" err="1">
              <a:solidFill>
                <a:srgbClr val="008000"/>
              </a:solidFill>
              <a:latin typeface="Calibri Bold"/>
              <a:cs typeface="Comic Sans MS" charset="0"/>
            </a:rPr>
            <a:t>Marga</a:t>
          </a:r>
          <a:r>
            <a:rPr lang="en-US" sz="2400" b="1" i="0" kern="1200">
              <a:solidFill>
                <a:srgbClr val="008000"/>
              </a:solidFill>
              <a:latin typeface="Calibri Bold"/>
              <a:cs typeface="Comic Sans MS" charset="0"/>
            </a:rPr>
            <a:t> M et al )</a:t>
          </a:r>
          <a:endParaRPr lang="en-US" sz="2400" i="1" kern="1200">
            <a:solidFill>
              <a:srgbClr val="008000"/>
            </a:solidFill>
          </a:endParaRP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C00000"/>
              </a:solidFill>
              <a:latin typeface="Calibri Bold"/>
              <a:cs typeface="Comic Sans MS" charset="0"/>
            </a:rPr>
            <a:t>her the likelihood of pregnancy</a:t>
          </a:r>
          <a:r>
            <a:rPr lang="en-US" sz="2100" b="1" i="0" kern="1200">
              <a:solidFill>
                <a:srgbClr val="0070C0"/>
              </a:solidFill>
              <a:latin typeface="Calibri Bold"/>
              <a:cs typeface="Comic Sans MS" charset="0"/>
            </a:rPr>
            <a:t>       </a:t>
          </a:r>
        </a:p>
      </dsp:txBody>
      <dsp:txXfrm>
        <a:off x="8126015" y="2057400"/>
        <a:ext cx="4060031" cy="4320540"/>
      </dsp:txXfrm>
    </dsp:sp>
    <dsp:sp modelId="{B98AA529-9850-274D-A4EB-2331975BA011}">
      <dsp:nvSpPr>
        <dsp:cNvPr id="0" name=""/>
        <dsp:cNvSpPr/>
      </dsp:nvSpPr>
      <dsp:spPr>
        <a:xfrm>
          <a:off x="0" y="6377940"/>
          <a:ext cx="12192000" cy="48006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28A0A-026C-554A-8358-F293EED7232A}">
      <dsp:nvSpPr>
        <dsp:cNvPr id="0" name=""/>
        <dsp:cNvSpPr/>
      </dsp:nvSpPr>
      <dsp:spPr>
        <a:xfrm>
          <a:off x="382953" y="1009"/>
          <a:ext cx="2208233" cy="17665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E59D09-B3C7-A14D-9E1D-255052AAADCC}">
      <dsp:nvSpPr>
        <dsp:cNvPr id="0" name=""/>
        <dsp:cNvSpPr/>
      </dsp:nvSpPr>
      <dsp:spPr>
        <a:xfrm>
          <a:off x="216025" y="1472553"/>
          <a:ext cx="2429813" cy="85507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Bold"/>
              <a:cs typeface="Comic Sans MS" charset="0"/>
            </a:rPr>
            <a:t>Cervical mucus that ascends into the endometrial cavity</a:t>
          </a:r>
          <a:endParaRPr lang="en-US" sz="1800" kern="1200"/>
        </a:p>
      </dsp:txBody>
      <dsp:txXfrm>
        <a:off x="216025" y="1472553"/>
        <a:ext cx="2429813" cy="855073"/>
      </dsp:txXfrm>
    </dsp:sp>
    <dsp:sp modelId="{B1AEB099-5AF3-C240-8378-926B40431B09}">
      <dsp:nvSpPr>
        <dsp:cNvPr id="0" name=""/>
        <dsp:cNvSpPr/>
      </dsp:nvSpPr>
      <dsp:spPr>
        <a:xfrm>
          <a:off x="3000088" y="60201"/>
          <a:ext cx="2208233" cy="176658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21A286-D4F2-ED44-8CFE-1FD8B96CFB0C}">
      <dsp:nvSpPr>
        <dsp:cNvPr id="0" name=""/>
        <dsp:cNvSpPr/>
      </dsp:nvSpPr>
      <dsp:spPr>
        <a:xfrm>
          <a:off x="3023807" y="1650129"/>
          <a:ext cx="2315372" cy="61830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Bold"/>
              <a:cs typeface="Comic Sans MS" charset="0"/>
            </a:rPr>
            <a:t>Fluid reflux from a hydrosalpinx </a:t>
          </a:r>
          <a:endParaRPr lang="en-US" sz="1800" kern="1200"/>
        </a:p>
      </dsp:txBody>
      <dsp:txXfrm>
        <a:off x="3023807" y="1650129"/>
        <a:ext cx="2315372" cy="618305"/>
      </dsp:txXfrm>
    </dsp:sp>
    <dsp:sp modelId="{78BBEE41-9694-7946-9043-B5256690FEB9}">
      <dsp:nvSpPr>
        <dsp:cNvPr id="0" name=""/>
        <dsp:cNvSpPr/>
      </dsp:nvSpPr>
      <dsp:spPr>
        <a:xfrm>
          <a:off x="280522" y="2548450"/>
          <a:ext cx="2208233" cy="1766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EC6B71-6C45-164E-8272-701B469B662A}">
      <dsp:nvSpPr>
        <dsp:cNvPr id="0" name=""/>
        <dsp:cNvSpPr/>
      </dsp:nvSpPr>
      <dsp:spPr>
        <a:xfrm>
          <a:off x="235229" y="4138378"/>
          <a:ext cx="2291179" cy="61830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Bold"/>
              <a:cs typeface="Comic Sans MS" charset="0"/>
            </a:rPr>
            <a:t>Subclinical uterine infection</a:t>
          </a:r>
          <a:endParaRPr lang="en-US" sz="1800" kern="1200"/>
        </a:p>
      </dsp:txBody>
      <dsp:txXfrm>
        <a:off x="235229" y="4138378"/>
        <a:ext cx="2291179" cy="618305"/>
      </dsp:txXfrm>
    </dsp:sp>
    <dsp:sp modelId="{A9BC53B0-3663-974C-8577-BC4E2B123163}">
      <dsp:nvSpPr>
        <dsp:cNvPr id="0" name=""/>
        <dsp:cNvSpPr/>
      </dsp:nvSpPr>
      <dsp:spPr>
        <a:xfrm>
          <a:off x="2936820" y="2548450"/>
          <a:ext cx="2208233" cy="176658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785639-36AD-B947-A581-EF1DFB818D17}">
      <dsp:nvSpPr>
        <dsp:cNvPr id="0" name=""/>
        <dsp:cNvSpPr/>
      </dsp:nvSpPr>
      <dsp:spPr>
        <a:xfrm>
          <a:off x="2828340" y="4138378"/>
          <a:ext cx="2579768" cy="61830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Bold"/>
              <a:cs typeface="Comic Sans MS" charset="0"/>
            </a:rPr>
            <a:t>Abnormal endometrial development</a:t>
          </a:r>
          <a:endParaRPr lang="en-US" sz="1800" kern="1200"/>
        </a:p>
      </dsp:txBody>
      <dsp:txXfrm>
        <a:off x="2828340" y="4138378"/>
        <a:ext cx="2579768" cy="6183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18269-CCF4-5F4F-98AF-C8FB44EDA0DB}">
      <dsp:nvSpPr>
        <dsp:cNvPr id="0" name=""/>
        <dsp:cNvSpPr/>
      </dsp:nvSpPr>
      <dsp:spPr>
        <a:xfrm>
          <a:off x="349899" y="658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200" b="1" kern="1200">
              <a:solidFill>
                <a:srgbClr val="C00000"/>
              </a:solidFill>
            </a:rPr>
            <a:t>Take Home Message</a:t>
          </a:r>
        </a:p>
      </dsp:txBody>
      <dsp:txXfrm>
        <a:off x="393472" y="44231"/>
        <a:ext cx="3082393" cy="1400539"/>
      </dsp:txXfrm>
    </dsp:sp>
    <dsp:sp modelId="{A42475CF-D41A-7947-9139-69245CDD48AC}">
      <dsp:nvSpPr>
        <dsp:cNvPr id="0" name=""/>
        <dsp:cNvSpPr/>
      </dsp:nvSpPr>
      <dsp:spPr>
        <a:xfrm>
          <a:off x="3737633" y="437046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737633" y="560028"/>
        <a:ext cx="367954" cy="368946"/>
      </dsp:txXfrm>
    </dsp:sp>
    <dsp:sp modelId="{D8177820-EFC8-614A-9AB9-D8550238B4CA}">
      <dsp:nvSpPr>
        <dsp:cNvPr id="0" name=""/>
        <dsp:cNvSpPr/>
      </dsp:nvSpPr>
      <dsp:spPr>
        <a:xfrm>
          <a:off x="4511229" y="658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Calibri"/>
            </a:rPr>
            <a:t>Monitoring helps the physician to choose the most suitable protocol, to obtain best possible outcome avoiding  complications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4554802" y="44231"/>
        <a:ext cx="3082393" cy="1400539"/>
      </dsp:txXfrm>
    </dsp:sp>
    <dsp:sp modelId="{E14CD76F-1BEC-B84D-9EE5-2DEE39540142}">
      <dsp:nvSpPr>
        <dsp:cNvPr id="0" name=""/>
        <dsp:cNvSpPr/>
      </dsp:nvSpPr>
      <dsp:spPr>
        <a:xfrm>
          <a:off x="7898963" y="437046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898963" y="560028"/>
        <a:ext cx="367954" cy="368946"/>
      </dsp:txXfrm>
    </dsp:sp>
    <dsp:sp modelId="{99D3B710-44BF-514F-9CD4-D6E6E9EE85B9}">
      <dsp:nvSpPr>
        <dsp:cNvPr id="0" name=""/>
        <dsp:cNvSpPr/>
      </dsp:nvSpPr>
      <dsp:spPr>
        <a:xfrm>
          <a:off x="8672559" y="658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Base line USG provides information on ovarian morphology and allows to choose appropriate stimulation regimen to prevent OHSS &amp; MPR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8716132" y="44231"/>
        <a:ext cx="3082393" cy="1400539"/>
      </dsp:txXfrm>
    </dsp:sp>
    <dsp:sp modelId="{C87C91E1-25AB-AA41-9A7D-C41FE2D4EC22}">
      <dsp:nvSpPr>
        <dsp:cNvPr id="0" name=""/>
        <dsp:cNvSpPr/>
      </dsp:nvSpPr>
      <dsp:spPr>
        <a:xfrm rot="5400000">
          <a:off x="9994504" y="1661907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-5400000">
        <a:off x="10072855" y="1706538"/>
        <a:ext cx="368946" cy="367954"/>
      </dsp:txXfrm>
    </dsp:sp>
    <dsp:sp modelId="{ED35212E-E520-DF4E-899F-CE0502B2B64F}">
      <dsp:nvSpPr>
        <dsp:cNvPr id="0" name=""/>
        <dsp:cNvSpPr/>
      </dsp:nvSpPr>
      <dsp:spPr>
        <a:xfrm>
          <a:off x="8672559" y="2480134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Baseline scan also predicts patients response to ovarian stimulation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8716132" y="2523707"/>
        <a:ext cx="3082393" cy="1400539"/>
      </dsp:txXfrm>
    </dsp:sp>
    <dsp:sp modelId="{5B1323C4-C054-7E48-ABF5-89F2E478E54C}">
      <dsp:nvSpPr>
        <dsp:cNvPr id="0" name=""/>
        <dsp:cNvSpPr/>
      </dsp:nvSpPr>
      <dsp:spPr>
        <a:xfrm rot="10800000">
          <a:off x="7928716" y="2916522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8086410" y="3039504"/>
        <a:ext cx="367954" cy="368946"/>
      </dsp:txXfrm>
    </dsp:sp>
    <dsp:sp modelId="{1FF32DB5-CF23-1746-9AF5-88B6CA19FD56}">
      <dsp:nvSpPr>
        <dsp:cNvPr id="0" name=""/>
        <dsp:cNvSpPr/>
      </dsp:nvSpPr>
      <dsp:spPr>
        <a:xfrm>
          <a:off x="4511229" y="2480134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Calibri"/>
            </a:rPr>
            <a:t>Induction of ovulation and  IVF protocols can be monitored successfully by measuring endometrial thickness and size of ovarian follicles 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4554802" y="2523707"/>
        <a:ext cx="3082393" cy="1400539"/>
      </dsp:txXfrm>
    </dsp:sp>
    <dsp:sp modelId="{C4004DDB-BC8B-9148-9447-54DEFF4C620E}">
      <dsp:nvSpPr>
        <dsp:cNvPr id="0" name=""/>
        <dsp:cNvSpPr/>
      </dsp:nvSpPr>
      <dsp:spPr>
        <a:xfrm rot="10800000">
          <a:off x="3767386" y="2916522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925080" y="3039504"/>
        <a:ext cx="367954" cy="368946"/>
      </dsp:txXfrm>
    </dsp:sp>
    <dsp:sp modelId="{2B55B54D-CF31-3449-B61B-4D4A85B0AC16}">
      <dsp:nvSpPr>
        <dsp:cNvPr id="0" name=""/>
        <dsp:cNvSpPr/>
      </dsp:nvSpPr>
      <dsp:spPr>
        <a:xfrm>
          <a:off x="349899" y="2480134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USG monitoring of follicular growth - most important tool in assessment of progress in ovarian stimulation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393472" y="2523707"/>
        <a:ext cx="3082393" cy="1400539"/>
      </dsp:txXfrm>
    </dsp:sp>
    <dsp:sp modelId="{92BA186B-0118-9A44-B253-83DF26413324}">
      <dsp:nvSpPr>
        <dsp:cNvPr id="0" name=""/>
        <dsp:cNvSpPr/>
      </dsp:nvSpPr>
      <dsp:spPr>
        <a:xfrm rot="5400000">
          <a:off x="1640231" y="4199243"/>
          <a:ext cx="588876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 rot="-5400000">
        <a:off x="1750196" y="4212261"/>
        <a:ext cx="368946" cy="412213"/>
      </dsp:txXfrm>
    </dsp:sp>
    <dsp:sp modelId="{45A55EFB-2209-FC44-9533-E7CFA5D2A99C}">
      <dsp:nvSpPr>
        <dsp:cNvPr id="0" name=""/>
        <dsp:cNvSpPr/>
      </dsp:nvSpPr>
      <dsp:spPr>
        <a:xfrm>
          <a:off x="349899" y="5078908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Improves chance of safe &amp; effective treatment with OI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393472" y="5122481"/>
        <a:ext cx="3082393" cy="1400539"/>
      </dsp:txXfrm>
    </dsp:sp>
    <dsp:sp modelId="{921A3AB4-D4BE-AF4C-AE5E-63E27FACB006}">
      <dsp:nvSpPr>
        <dsp:cNvPr id="0" name=""/>
        <dsp:cNvSpPr/>
      </dsp:nvSpPr>
      <dsp:spPr>
        <a:xfrm>
          <a:off x="3737633" y="5515296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737633" y="5638278"/>
        <a:ext cx="367954" cy="368946"/>
      </dsp:txXfrm>
    </dsp:sp>
    <dsp:sp modelId="{7DCD8927-95EB-EE48-A418-E2A896A7C8A2}">
      <dsp:nvSpPr>
        <dsp:cNvPr id="0" name=""/>
        <dsp:cNvSpPr/>
      </dsp:nvSpPr>
      <dsp:spPr>
        <a:xfrm>
          <a:off x="4511229" y="5078908"/>
          <a:ext cx="3169539" cy="1487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USG also allows diagnosis of disorders and complications  of ovulation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4554802" y="5122481"/>
        <a:ext cx="3082393" cy="1400539"/>
      </dsp:txXfrm>
    </dsp:sp>
    <dsp:sp modelId="{A9FBCE4A-6781-0946-93CF-0EB4AD1559AE}">
      <dsp:nvSpPr>
        <dsp:cNvPr id="0" name=""/>
        <dsp:cNvSpPr/>
      </dsp:nvSpPr>
      <dsp:spPr>
        <a:xfrm>
          <a:off x="7898963" y="5515296"/>
          <a:ext cx="525648" cy="6149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898963" y="5638278"/>
        <a:ext cx="367954" cy="368946"/>
      </dsp:txXfrm>
    </dsp:sp>
    <dsp:sp modelId="{C242A102-4756-584B-A955-0EDA80C7A4C6}">
      <dsp:nvSpPr>
        <dsp:cNvPr id="0" name=""/>
        <dsp:cNvSpPr/>
      </dsp:nvSpPr>
      <dsp:spPr>
        <a:xfrm>
          <a:off x="8672559" y="4959610"/>
          <a:ext cx="3169539" cy="1726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Monitoring luteal phase helps confirm ovulation  and pregnancy by beta </a:t>
          </a:r>
          <a:r>
            <a:rPr lang="en-US" sz="1800" b="1" kern="1200" err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hCG</a:t>
          </a: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  and USG documentation of pregnancy  (20 days post ovulation when beta </a:t>
          </a:r>
          <a:r>
            <a:rPr lang="en-US" sz="1800" b="1" kern="1200" err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hCG</a:t>
          </a: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 is 1000 </a:t>
          </a:r>
          <a:r>
            <a:rPr lang="en-US" sz="1800" b="1" kern="1200" err="1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mIU</a:t>
          </a:r>
          <a:r>
            <a:rPr lang="en-US" sz="1800" b="1" kern="1200">
              <a:solidFill>
                <a:schemeClr val="tx1"/>
              </a:solidFill>
              <a:latin typeface="+mn-lt"/>
              <a:ea typeface="+mn-ea"/>
              <a:cs typeface="Tahoma" pitchFamily="34" charset="0"/>
            </a:rPr>
            <a:t>/ml), </a:t>
          </a:r>
          <a:endParaRPr lang="en-US" sz="1800" b="1" kern="1200">
            <a:solidFill>
              <a:schemeClr val="tx1"/>
            </a:solidFill>
          </a:endParaRPr>
        </a:p>
      </dsp:txBody>
      <dsp:txXfrm>
        <a:off x="8723120" y="5010171"/>
        <a:ext cx="3068417" cy="1625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921F-FF85-5149-BCED-C9DD44D64B53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5148-FA83-5E44-BCD3-229D2175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3664FEDC-1F60-C444-8868-0089B1EE6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579735B0-C0E0-064F-BDFC-6DB8937BB6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BC7266C1-17FC-384E-B5EA-B871833E2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30C9C5-04D9-6644-9981-3EB63D20B4C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 Bold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06D2E4-642E-8F41-9397-36E40454F242}" type="slidenum">
              <a:rPr lang="en-US" sz="1200" b="1">
                <a:latin typeface="Calibri Bold"/>
                <a:cs typeface="Comic Sans MS" charset="0"/>
              </a:rPr>
              <a:pPr eaLnBrk="1" hangingPunct="1"/>
              <a:t>12</a:t>
            </a:fld>
            <a:endParaRPr lang="en-US" sz="1200" b="1">
              <a:latin typeface="Calibri Bold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Calibri Bold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790575-E70D-B243-9DA8-11B4DCC7F43D}" type="slidenum">
              <a:rPr lang="en-US" sz="1200" b="1">
                <a:latin typeface="Calibri Bold"/>
                <a:cs typeface="Comic Sans MS" charset="0"/>
              </a:rPr>
              <a:pPr eaLnBrk="1" hangingPunct="1"/>
              <a:t>13</a:t>
            </a:fld>
            <a:endParaRPr lang="en-US" sz="1200" b="1">
              <a:latin typeface="Calibri Bold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F440092A-A659-0744-9FF9-F951CB3232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815E62CE-DF38-534B-A079-58379B77D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6E122167-BD40-A645-97C7-9017F7DEA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665DCE-1F83-274F-BD79-DEA89CD6335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7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53B5C8B4-1B21-8342-900B-9454209537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F3650C2C-4033-5445-97C1-6992EE318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D20FFC1C-9B06-4A4D-94D5-A44A3987F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645D6C-B5E8-5F42-A7C3-92113864248A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C9DD0E05-C417-C74C-966A-1076340C0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34D29053-417D-7E48-B41D-4D6CD0B79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8AC0C4BC-9E8C-5243-8B69-CBA5DB320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426F2F-5CA4-2948-8DF3-9C03935523B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6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B74215BD-2AB4-4A47-9C34-C005D6ADA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E308D04B-C07A-6A47-8D2A-37BE6C189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F02FB470-0BA9-2547-86D3-41D29E22E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4F34CF-1085-064C-9A0B-288DA44EB1F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0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B74F9A6-681A-4F44-B2EF-036E91A9A7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CCF9EB49-57A8-034D-8E18-9726015619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C57C6F0-4E4A-4647-B84F-9DB3C2CB7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446601-4CB1-D542-A0C9-FD1CD71A75C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1DBAA732-0E62-E74D-86A5-25BFC6735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954DA3FA-E89F-4140-8E0A-379310483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3DD45CD7-3272-CF49-9C78-5B9E32753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B2F8C9-29B7-9348-A166-3501953DDDE9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4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71B70242-779A-514F-A377-84AA24CADC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DEFD06E5-7900-3B46-B29A-41A4DA299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D70B93B-27F0-E043-BDC3-38C39D7B3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D4408A-47DA-3349-B7A7-D7EF714A793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BC67732D-8988-CC49-A39F-767469BD4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0E190336-9A75-214D-9146-B0FF1CD34F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E8F11824-C5C0-5E47-B606-6CCA0492A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8AD6E0-742E-7249-8092-3AB25DF7E25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3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2ADC2732-DAE5-AB44-ACBE-80ED7014B6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D29EAA70-528F-2744-9C5E-23060750B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5FB23652-D153-CA41-B72A-67AC0E6E4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A69F9E-BD58-9344-A98F-42322405AE0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8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B745666-17B2-3B4F-B942-0BA7E1EE0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670D037D-D07C-154D-AAFE-726DCC89C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FB68B1F9-47FA-7D4A-AA9A-BF6436BF8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FBF20D-3E18-3541-A98D-C64623BF465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13BD-1B46-5744-9C8D-274FD485C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2AB4-18D5-D04A-8D58-B9D9F3BE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9F8BB-08BC-0D45-84A1-4751F59E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4B020-F3D4-4B42-A962-FD0BE4D4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31FE4-3BFA-E746-B0FA-0E03826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1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55B3-6022-5E4D-96AD-03C5D598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A0EFB-E8FB-2944-815A-6CD42104D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6467-15C9-994F-99A0-2A0A93F8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36FB4-668D-C041-B877-2E600345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BA55C-98AD-F243-9DDA-237A7557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6C991-B999-F24C-A083-A5290CD2D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B80D3-8090-8B41-92F6-B7F01FBA8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2B18-FC84-5D46-B1F8-372C5BEF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C5BFC-03EE-6D4C-92A8-8C0B2130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58A6-91BB-9049-9A7B-4B9B045D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65EB-BFEF-C04D-8B34-421906D0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A95B-B237-1F48-B810-9D47C303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412F-45F3-A344-93B7-89082188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7BE51-0110-8B41-A207-99951F36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EE122-AA90-CF44-9D50-3F1601B8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B843-F1A3-3543-9E7D-721B56B4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6E355-1799-5B4B-85F2-825A1875C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485A7-3CB3-AA41-A989-AFE3BF9A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34B86-2E88-D44C-849B-54484BD4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E9CEA-1C25-0847-8017-2D93F6B0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BC8F-C40D-4149-AC45-FDC5ECA4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0592-1DFF-974D-A3D3-2C91A8A3A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CFC5A-0F4E-FC40-8734-D52A95678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77CC5-6FAE-0045-9CB6-F2965417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FA5E9-CD67-C444-8499-F9B55ACC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F6264-9A3D-5847-8F31-C84CF58C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7B48-3A59-2E49-944A-EF831EE1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B34-761C-C54C-9C37-D50E6B66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C7DCD-D3CD-3A4C-B255-AEA19D9C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29431-EC25-3E49-A3DF-C8E4D2B2D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88004-A507-0E46-BD8E-48305436B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88D8F-5BF0-5147-AE72-8D6CC50A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A04F0-E0BE-C146-8247-F43352D9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93758-72A7-9146-BC28-0DEB8129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3799-FF6C-3747-B309-D6446747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1A9D4-D15D-9E4C-9504-08127E01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27ED9-5D43-E440-B62B-56761E6B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2C834-7430-F045-B19C-C7DFFE4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85DBC-FEDE-1C4B-9DDB-4C612F85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E7E8F-785F-4948-B140-A9EE3241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54793-3BAC-9A41-B9D7-FF06F050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A913-D791-5F47-8862-CC96B0FB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5110-B465-694F-8A63-84DF0845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A7621-91A8-F846-8451-4D616B31F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BF685-4C05-EE4D-ABC6-5DE43A1F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D9DA1-DBF3-5340-85E3-F677368B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9CEC5-DF52-3841-936F-2D4C91FD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7701-84DB-FE4C-A054-A1F91AC1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189A5-CAF5-384A-BA83-7E9FF4309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1F9BC-21FD-1F42-8D93-FA646BE2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7F1AC-3891-C14D-9ECC-AA36F49C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604A5-E142-1646-97A1-716C8AC06070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679B9-62D7-6246-96E8-14C95101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0AC40-B42B-194E-870D-509BAB16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A54CB-D005-2844-827E-3B7E4A7C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1E614-45D9-3A46-A613-0AF75A78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4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2632-CE6D-F24E-888A-078754E2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601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Monitoring Ovulation Induction Cycle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E5BC5C-E1B1-9E41-B70D-F162369F3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98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F339176B-C18D-E84A-81CD-29ACF64C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9" y="-142875"/>
            <a:ext cx="914400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Follicular growth in Ovulation Induction cycles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 u="sng">
                <a:solidFill>
                  <a:srgbClr val="2723B7"/>
                </a:solidFill>
                <a:latin typeface="Calibri" panose="020F0502020204030204" pitchFamily="34" charset="0"/>
              </a:rPr>
              <a:t>ART – GT + </a:t>
            </a:r>
            <a:r>
              <a:rPr lang="en-US" altLang="en-US" b="1" u="sng" err="1">
                <a:solidFill>
                  <a:srgbClr val="2723B7"/>
                </a:solidFill>
                <a:latin typeface="Calibri" panose="020F0502020204030204" pitchFamily="34" charset="0"/>
              </a:rPr>
              <a:t>GnRh</a:t>
            </a:r>
            <a:r>
              <a:rPr lang="en-US" altLang="en-US" b="1" u="sng">
                <a:solidFill>
                  <a:srgbClr val="2723B7"/>
                </a:solidFill>
                <a:latin typeface="Calibri" panose="020F0502020204030204" pitchFamily="34" charset="0"/>
              </a:rPr>
              <a:t> agonist or antagonist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altLang="en-US" b="1">
                <a:latin typeface="Calibri" panose="020F0502020204030204" pitchFamily="34" charset="0"/>
              </a:rPr>
              <a:t>Base line scan on Day 2 or 3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altLang="en-US" b="1">
                <a:latin typeface="Calibri" panose="020F0502020204030204" pitchFamily="34" charset="0"/>
              </a:rPr>
              <a:t> Subsequent scan  - 4 days later - Determines response 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b="1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>
                <a:latin typeface="Calibri" panose="020F0502020204030204" pitchFamily="34" charset="0"/>
              </a:rPr>
              <a:t>Next – 2 days later – Determines  timing of subsequent                           scan &amp; GT dose / administration of antagonist  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b="1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At each scan the size of all follicles documented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 Daily scans once follicular diameter 12 mm or &gt;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>
                <a:latin typeface="Calibri" panose="020F0502020204030204" pitchFamily="34" charset="0"/>
              </a:rPr>
              <a:t> Administration of </a:t>
            </a:r>
            <a:r>
              <a:rPr lang="en-US" altLang="en-US" b="1" err="1">
                <a:latin typeface="Calibri" panose="020F0502020204030204" pitchFamily="34" charset="0"/>
              </a:rPr>
              <a:t>hCG</a:t>
            </a:r>
            <a:r>
              <a:rPr lang="en-US" altLang="en-US" b="1">
                <a:latin typeface="Calibri" panose="020F0502020204030204" pitchFamily="34" charset="0"/>
              </a:rPr>
              <a:t> - &gt; 3 dominant Follicle 16 - 18 mm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OR 35-36 hours later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1726EA3-616D-D944-AD32-3FC27E838249}"/>
              </a:ext>
            </a:extLst>
          </p:cNvPr>
          <p:cNvSpPr/>
          <p:nvPr/>
        </p:nvSpPr>
        <p:spPr>
          <a:xfrm>
            <a:off x="5881688" y="1714500"/>
            <a:ext cx="214312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3D2CE23F-98BA-2345-AF5F-4C7A0ABDC5D3}"/>
              </a:ext>
            </a:extLst>
          </p:cNvPr>
          <p:cNvSpPr/>
          <p:nvPr/>
        </p:nvSpPr>
        <p:spPr>
          <a:xfrm>
            <a:off x="5881688" y="2571750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C6AABFF-8DCE-DC48-B060-041B8FDE891A}"/>
              </a:ext>
            </a:extLst>
          </p:cNvPr>
          <p:cNvSpPr/>
          <p:nvPr/>
        </p:nvSpPr>
        <p:spPr>
          <a:xfrm>
            <a:off x="5881688" y="4214813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49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034CC28A-C7FE-AC43-83BF-E351FA10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2" y="0"/>
            <a:ext cx="10558463" cy="557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Monitoring endometrial changes when tracking follicular growth</a:t>
            </a:r>
          </a:p>
          <a:p>
            <a:pPr eaLnBrk="1" hangingPunct="1">
              <a:lnSpc>
                <a:spcPct val="150000"/>
              </a:lnSpc>
            </a:pPr>
            <a:endParaRPr lang="en-US" altLang="en-US" b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Endometrial thickness </a:t>
            </a:r>
            <a:r>
              <a:rPr lang="en-US" altLang="en-US" b="1">
                <a:latin typeface="Calibri" panose="020F0502020204030204" pitchFamily="34" charset="0"/>
              </a:rPr>
              <a:t>- a reliable bioassay of the patient</a:t>
            </a:r>
            <a:r>
              <a:rPr lang="ja-JP" altLang="en-US" b="1">
                <a:latin typeface="Calibri" panose="020F0502020204030204" pitchFamily="34" charset="0"/>
              </a:rPr>
              <a:t>’</a:t>
            </a:r>
            <a:r>
              <a:rPr lang="en-US" altLang="ja-JP" b="1">
                <a:latin typeface="Calibri" panose="020F0502020204030204" pitchFamily="34" charset="0"/>
              </a:rPr>
              <a:t>s estrogenic status</a:t>
            </a:r>
          </a:p>
          <a:p>
            <a:pPr eaLnBrk="1" hangingPunct="1">
              <a:lnSpc>
                <a:spcPct val="150000"/>
              </a:lnSpc>
            </a:pPr>
            <a:endParaRPr lang="en-US" altLang="ja-JP" b="1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b="1" u="sng">
                <a:latin typeface="Calibri" panose="020F0502020204030204" pitchFamily="34" charset="0"/>
              </a:rPr>
              <a:t>Changes correlate with plasma E2 &amp; P4 levels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990000"/>
                </a:solidFill>
                <a:latin typeface="Calibri" panose="020F0502020204030204" pitchFamily="34" charset="0"/>
              </a:rPr>
              <a:t>Early proliferative phase </a:t>
            </a:r>
            <a:r>
              <a:rPr lang="en-US" altLang="en-US" b="1">
                <a:latin typeface="Calibri" panose="020F0502020204030204" pitchFamily="34" charset="0"/>
              </a:rPr>
              <a:t>– translucent and thin on either side of midline echo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990000"/>
                </a:solidFill>
                <a:latin typeface="Calibri" panose="020F0502020204030204" pitchFamily="34" charset="0"/>
              </a:rPr>
              <a:t>Late proliferative phase </a:t>
            </a:r>
            <a:r>
              <a:rPr lang="en-US" altLang="en-US" b="1">
                <a:latin typeface="Calibri" panose="020F0502020204030204" pitchFamily="34" charset="0"/>
              </a:rPr>
              <a:t>– increase in thickness with hypo-reflective area in the center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990000"/>
                </a:solidFill>
                <a:latin typeface="Calibri" panose="020F0502020204030204" pitchFamily="34" charset="0"/>
              </a:rPr>
              <a:t>Following ovulation </a:t>
            </a:r>
            <a:r>
              <a:rPr lang="en-US" altLang="en-US" b="1">
                <a:latin typeface="Calibri" panose="020F0502020204030204" pitchFamily="34" charset="0"/>
              </a:rPr>
              <a:t>– shrinks in thickness, becomes dense echogenic on either side of midline echo</a:t>
            </a:r>
            <a:endParaRPr lang="en-US" altLang="en-US" sz="3200" b="1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id="{24ECA821-BF1E-A148-A526-B48691AAD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33841" r="16757" b="50969"/>
          <a:stretch/>
        </p:blipFill>
        <p:spPr bwMode="auto">
          <a:xfrm>
            <a:off x="2357438" y="5727699"/>
            <a:ext cx="7554913" cy="11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1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66876" y="487363"/>
            <a:ext cx="90011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800" b="1">
              <a:solidFill>
                <a:srgbClr val="000099"/>
              </a:solidFill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defRPr/>
            </a:pPr>
            <a:endParaRPr lang="en-US" sz="2400" b="1"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solidFill>
                  <a:srgbClr val="C00000"/>
                </a:solidFill>
                <a:latin typeface="Calibri Bold"/>
                <a:cs typeface="Comic Sans MS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71438"/>
            <a:ext cx="9144000" cy="749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>
                <a:solidFill>
                  <a:srgbClr val="C00000"/>
                </a:solidFill>
                <a:latin typeface="Calibri Bold"/>
                <a:cs typeface="Comic Sans MS"/>
              </a:rPr>
              <a:t>Hormonal Monitoring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785814"/>
            <a:ext cx="9144000" cy="1569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IN" sz="2400" b="1">
                <a:solidFill>
                  <a:srgbClr val="0033CC"/>
                </a:solidFill>
                <a:latin typeface="Calibri Bold"/>
                <a:cs typeface="Comic Sans MS"/>
              </a:rPr>
              <a:t>Fertility is associated with marked daily changes in hormone output</a:t>
            </a:r>
          </a:p>
          <a:p>
            <a:pPr algn="ctr">
              <a:lnSpc>
                <a:spcPct val="150000"/>
              </a:lnSpc>
              <a:defRPr/>
            </a:pPr>
            <a:r>
              <a:rPr lang="en-IN" sz="2400" b="1">
                <a:solidFill>
                  <a:srgbClr val="007E39"/>
                </a:solidFill>
                <a:latin typeface="Calibri Bold"/>
                <a:cs typeface="Comic Sans MS"/>
              </a:rPr>
              <a:t> </a:t>
            </a:r>
            <a:r>
              <a:rPr lang="en-IN" sz="2400" b="1">
                <a:solidFill>
                  <a:srgbClr val="FF0000"/>
                </a:solidFill>
                <a:latin typeface="Calibri Bold"/>
                <a:cs typeface="Comic Sans MS"/>
              </a:rPr>
              <a:t>Any pattern that shows no changes from day to day denotes infertility</a:t>
            </a:r>
            <a:endParaRPr lang="en-US" sz="2400" b="1">
              <a:solidFill>
                <a:srgbClr val="FF0000"/>
              </a:solidFill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defRPr/>
            </a:pPr>
            <a:endParaRPr lang="en-IN" b="1">
              <a:latin typeface="Calibri Bold"/>
              <a:cs typeface="Comic Sans MS"/>
            </a:endParaRPr>
          </a:p>
        </p:txBody>
      </p:sp>
      <p:pic>
        <p:nvPicPr>
          <p:cNvPr id="70660" name="Picture 9" descr="Menstruation_cycle_U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82" y="2028825"/>
            <a:ext cx="42195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F47D7-2F55-A14D-A3EA-3460E24E9B0D}"/>
              </a:ext>
            </a:extLst>
          </p:cNvPr>
          <p:cNvSpPr txBox="1"/>
          <p:nvPr/>
        </p:nvSpPr>
        <p:spPr>
          <a:xfrm>
            <a:off x="1242646" y="6342184"/>
            <a:ext cx="970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930A7"/>
                </a:solidFill>
              </a:rPr>
              <a:t>LH surge likely to occur only when  </a:t>
            </a:r>
            <a:r>
              <a:rPr lang="en-IN" sz="2000" b="1">
                <a:solidFill>
                  <a:srgbClr val="1930A7"/>
                </a:solidFill>
                <a:latin typeface="Calibri Bold"/>
                <a:cs typeface="Comic Sans MS"/>
              </a:rPr>
              <a:t>the serum E2 level has reached  164 </a:t>
            </a:r>
            <a:r>
              <a:rPr lang="en-IN" sz="2000" b="1" err="1">
                <a:solidFill>
                  <a:srgbClr val="1930A7"/>
                </a:solidFill>
                <a:latin typeface="Calibri Bold"/>
                <a:cs typeface="Comic Sans MS"/>
              </a:rPr>
              <a:t>pg</a:t>
            </a:r>
            <a:r>
              <a:rPr lang="en-IN" sz="2000" b="1">
                <a:solidFill>
                  <a:srgbClr val="1930A7"/>
                </a:solidFill>
                <a:latin typeface="Calibri Bold"/>
                <a:cs typeface="Comic Sans MS"/>
              </a:rPr>
              <a:t>/ml</a:t>
            </a:r>
            <a:r>
              <a:rPr lang="en-US" sz="2000" b="1">
                <a:solidFill>
                  <a:srgbClr val="1930A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51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66876" y="487363"/>
            <a:ext cx="90011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800" b="1">
              <a:solidFill>
                <a:srgbClr val="000099"/>
              </a:solidFill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defRPr/>
            </a:pPr>
            <a:endParaRPr lang="en-US" sz="2400" b="1"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solidFill>
                  <a:srgbClr val="C00000"/>
                </a:solidFill>
                <a:latin typeface="Calibri Bold"/>
                <a:cs typeface="Comic Sans M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-39688"/>
            <a:ext cx="9144000" cy="749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>
                <a:solidFill>
                  <a:srgbClr val="C00000"/>
                </a:solidFill>
                <a:latin typeface="Calibri Bold"/>
                <a:cs typeface="Comic Sans MS"/>
              </a:rPr>
              <a:t>Hormonal Monitoring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02974"/>
              </p:ext>
            </p:extLst>
          </p:nvPr>
        </p:nvGraphicFramePr>
        <p:xfrm>
          <a:off x="2666976" y="1428736"/>
          <a:ext cx="692948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313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872874-C0ED-AF4D-B934-E26CF379A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766026"/>
              </p:ext>
            </p:extLst>
          </p:nvPr>
        </p:nvGraphicFramePr>
        <p:xfrm>
          <a:off x="437660" y="0"/>
          <a:ext cx="11672277" cy="671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58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0633272"/>
              </p:ext>
            </p:extLst>
          </p:nvPr>
        </p:nvGraphicFramePr>
        <p:xfrm>
          <a:off x="246185" y="1228935"/>
          <a:ext cx="11641015" cy="562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0"/>
            <a:ext cx="4932040" cy="58477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3200" b="1">
                <a:solidFill>
                  <a:srgbClr val="800000"/>
                </a:solidFill>
                <a:latin typeface="Calibri Bold"/>
                <a:cs typeface="Times New Roman" pitchFamily="18" charset="0"/>
              </a:rPr>
              <a:t>Adjustment of GT dose</a:t>
            </a:r>
          </a:p>
        </p:txBody>
      </p:sp>
      <p:sp>
        <p:nvSpPr>
          <p:cNvPr id="82949" name="TextBox 3"/>
          <p:cNvSpPr txBox="1">
            <a:spLocks noChangeArrowheads="1"/>
          </p:cNvSpPr>
          <p:nvPr/>
        </p:nvSpPr>
        <p:spPr bwMode="auto">
          <a:xfrm>
            <a:off x="7950548" y="33119"/>
            <a:ext cx="2808287" cy="110331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2000" b="1">
                <a:solidFill>
                  <a:srgbClr val="C00000"/>
                </a:solidFill>
                <a:latin typeface="Calibri Bold"/>
              </a:rPr>
              <a:t>Depends on</a:t>
            </a:r>
          </a:p>
          <a:p>
            <a:pPr lvl="2" algn="just" eaLnBrk="1" hangingPunct="1">
              <a:lnSpc>
                <a:spcPct val="110000"/>
              </a:lnSpc>
              <a:buFontTx/>
              <a:buBlip>
                <a:blip r:embed="rId7"/>
              </a:buBlip>
            </a:pPr>
            <a:r>
              <a:rPr lang="en-US" sz="2000" b="1">
                <a:latin typeface="Calibri Bold"/>
              </a:rPr>
              <a:t> Serial E2</a:t>
            </a:r>
          </a:p>
          <a:p>
            <a:pPr lvl="2" algn="just" eaLnBrk="1" hangingPunct="1">
              <a:lnSpc>
                <a:spcPct val="110000"/>
              </a:lnSpc>
              <a:buFontTx/>
              <a:buBlip>
                <a:blip r:embed="rId7"/>
              </a:buBlip>
            </a:pPr>
            <a:r>
              <a:rPr lang="en-US" sz="2000" b="1">
                <a:latin typeface="Calibri Bold"/>
              </a:rPr>
              <a:t> Serial USG </a:t>
            </a:r>
          </a:p>
        </p:txBody>
      </p:sp>
      <p:sp>
        <p:nvSpPr>
          <p:cNvPr id="82950" name="TextBox 4"/>
          <p:cNvSpPr txBox="1">
            <a:spLocks noChangeArrowheads="1"/>
          </p:cNvSpPr>
          <p:nvPr/>
        </p:nvSpPr>
        <p:spPr bwMode="auto">
          <a:xfrm>
            <a:off x="1631951" y="692151"/>
            <a:ext cx="5688013" cy="461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90"/>
                </a:solidFill>
                <a:latin typeface="Calibri Bold"/>
              </a:rPr>
              <a:t>Initial dose changed after 4-5 days 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60800" y="1621328"/>
            <a:ext cx="0" cy="287337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996715" y="2004646"/>
            <a:ext cx="6106" cy="252659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22284" y="3294064"/>
            <a:ext cx="0" cy="287337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512053" y="4191977"/>
            <a:ext cx="0" cy="288925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955" name="Picture 5" descr="C:\My Documents\My Pictures\follicular_sc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616" y="1103314"/>
            <a:ext cx="1844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0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98959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Endometrium__Four_Zo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3" y="2864704"/>
            <a:ext cx="1217862" cy="8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PCO, CH CYST, ENDO_2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 t="17911" r="23457" b="46269"/>
          <a:stretch>
            <a:fillRect/>
          </a:stretch>
        </p:blipFill>
        <p:spPr bwMode="auto">
          <a:xfrm>
            <a:off x="2561982" y="4327769"/>
            <a:ext cx="11715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ENDOMETRIAL LESIONS_12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7" t="4228" b="6535"/>
          <a:stretch>
            <a:fillRect/>
          </a:stretch>
        </p:blipFill>
        <p:spPr bwMode="auto">
          <a:xfrm>
            <a:off x="4224338" y="5903914"/>
            <a:ext cx="10588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2060576"/>
            <a:ext cx="12239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15680" y="1052737"/>
          <a:ext cx="5688632" cy="475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7522" name="TextBox 2"/>
          <p:cNvSpPr txBox="1">
            <a:spLocks noChangeArrowheads="1"/>
          </p:cNvSpPr>
          <p:nvPr/>
        </p:nvSpPr>
        <p:spPr bwMode="auto">
          <a:xfrm>
            <a:off x="1919288" y="28576"/>
            <a:ext cx="8280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800000"/>
                </a:solidFill>
                <a:latin typeface="Calibri Bold"/>
                <a:cs typeface="Comic Sans MS" charset="0"/>
              </a:rPr>
              <a:t>Endometrial fluid before embryo transfer in IVF cycles is associated with poor prognosis</a:t>
            </a:r>
          </a:p>
          <a:p>
            <a:pPr eaLnBrk="1" hangingPunct="1"/>
            <a:endParaRPr lang="en-US" sz="1800"/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1774825" y="5851526"/>
            <a:ext cx="86423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b="1" u="sng">
                <a:solidFill>
                  <a:srgbClr val="0000CC"/>
                </a:solidFill>
                <a:latin typeface="Calibri Bold"/>
                <a:cs typeface="Comic Sans MS" charset="0"/>
              </a:rPr>
              <a:t>Presence of persistent fluid accumulation - 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b="1" u="sng">
                <a:solidFill>
                  <a:srgbClr val="0000CC"/>
                </a:solidFill>
                <a:latin typeface="Calibri Bold"/>
                <a:cs typeface="Comic Sans MS" charset="0"/>
              </a:rPr>
              <a:t>freeze all embryos and postpone  ET</a:t>
            </a:r>
          </a:p>
        </p:txBody>
      </p:sp>
    </p:spTree>
    <p:extLst>
      <p:ext uri="{BB962C8B-B14F-4D97-AF65-F5344CB8AC3E}">
        <p14:creationId xmlns:p14="http://schemas.microsoft.com/office/powerpoint/2010/main" val="2998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2">
            <a:extLst>
              <a:ext uri="{FF2B5EF4-FFF2-40B4-BE49-F238E27FC236}">
                <a16:creationId xmlns:a16="http://schemas.microsoft.com/office/drawing/2014/main" id="{9B81AB3B-614B-6D4C-8A60-52AAC122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6" y="0"/>
            <a:ext cx="8929687" cy="68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Calibri" panose="020F0502020204030204" pitchFamily="34" charset="0"/>
              </a:rPr>
              <a:t>Cancellation of ovarian stimulation cycles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2723B7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b="1" u="sng">
                <a:solidFill>
                  <a:srgbClr val="2723B7"/>
                </a:solidFill>
                <a:latin typeface="Calibri" panose="020F0502020204030204" pitchFamily="34" charset="0"/>
              </a:rPr>
              <a:t>Definite Indication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rgbClr val="0066FF"/>
                </a:solidFill>
                <a:latin typeface="Calibri" panose="020F0502020204030204" pitchFamily="34" charset="0"/>
              </a:rPr>
              <a:t>  </a:t>
            </a:r>
            <a:r>
              <a:rPr lang="en-US" altLang="en-US" b="1">
                <a:solidFill>
                  <a:srgbClr val="0066FF"/>
                </a:solidFill>
                <a:latin typeface="Calibri" panose="020F0502020204030204" pitchFamily="34" charset="0"/>
              </a:rPr>
              <a:t>Poor follicular growth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en-US" b="1">
                <a:latin typeface="Calibri" panose="020F0502020204030204" pitchFamily="34" charset="0"/>
              </a:rPr>
              <a:t>  E2 levels &lt; 100 </a:t>
            </a:r>
            <a:r>
              <a:rPr lang="en-US" altLang="en-US" b="1" err="1">
                <a:latin typeface="Calibri" panose="020F0502020204030204" pitchFamily="34" charset="0"/>
              </a:rPr>
              <a:t>pg</a:t>
            </a:r>
            <a:r>
              <a:rPr lang="en-US" altLang="en-US" b="1">
                <a:latin typeface="Calibri" panose="020F0502020204030204" pitchFamily="34" charset="0"/>
              </a:rPr>
              <a:t>/ml on day 5 – 6 </a:t>
            </a:r>
            <a:endParaRPr lang="en-US" altLang="en-US" b="1">
              <a:solidFill>
                <a:srgbClr val="00CC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>
                <a:solidFill>
                  <a:srgbClr val="2723B7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b="1" u="sng">
                <a:solidFill>
                  <a:srgbClr val="2723B7"/>
                </a:solidFill>
                <a:latin typeface="Calibri" panose="020F0502020204030204" pitchFamily="34" charset="0"/>
              </a:rPr>
              <a:t>Possible Indication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b="1">
                <a:solidFill>
                  <a:srgbClr val="0066FF"/>
                </a:solidFill>
                <a:latin typeface="Calibri" panose="020F0502020204030204" pitchFamily="34" charset="0"/>
              </a:rPr>
              <a:t>Adnexal cyst secondary to GnRH agonist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en-US" b="1">
                <a:latin typeface="Calibri" panose="020F0502020204030204" pitchFamily="34" charset="0"/>
              </a:rPr>
              <a:t> Endogenous LH surge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>
                <a:latin typeface="Calibri" panose="020F0502020204030204" pitchFamily="34" charset="0"/>
              </a:rPr>
              <a:t>Steady decline in E2 levels  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990000"/>
              </a:buClr>
            </a:pPr>
            <a:r>
              <a:rPr lang="en-US" altLang="en-US" b="1">
                <a:latin typeface="Calibri" panose="020F0502020204030204" pitchFamily="34" charset="0"/>
              </a:rPr>
              <a:t>      </a:t>
            </a: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4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142A6DE-2484-8749-A6EA-E60F3E4CE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357314"/>
            <a:ext cx="864393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>
                <a:cs typeface="Times New Roman" pitchFamily="18" charset="0"/>
              </a:rPr>
              <a:t>Premature </a:t>
            </a:r>
            <a:r>
              <a:rPr lang="en-US" sz="2400" b="1" err="1">
                <a:cs typeface="Times New Roman" pitchFamily="18" charset="0"/>
              </a:rPr>
              <a:t>lutenisation</a:t>
            </a:r>
            <a:r>
              <a:rPr lang="en-US" sz="2400" b="1"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>
                <a:cs typeface="Times New Roman" pitchFamily="18" charset="0"/>
              </a:rPr>
              <a:t>Endogenous LH surge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>
                <a:cs typeface="Times New Roman" pitchFamily="18" charset="0"/>
              </a:rPr>
              <a:t> Poor response 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>
                <a:cs typeface="Times New Roman" pitchFamily="18" charset="0"/>
              </a:rPr>
              <a:t> </a:t>
            </a:r>
            <a:r>
              <a:rPr lang="en-US" sz="2400" b="1" err="1">
                <a:cs typeface="Times New Roman" pitchFamily="18" charset="0"/>
              </a:rPr>
              <a:t>Hyperstimulation</a:t>
            </a:r>
            <a:endParaRPr lang="en-US" sz="2400" b="1"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2400" b="1">
                <a:cs typeface="Times New Roman" pitchFamily="18" charset="0"/>
              </a:rPr>
              <a:t> Retention/Functional cyst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IN" sz="2400" b="1">
                <a:cs typeface="Calibri"/>
              </a:rPr>
              <a:t>Ovarian torsion</a:t>
            </a:r>
            <a:endParaRPr lang="en-US" sz="2400" b="1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Calibri" pitchFamily="34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96EA5-05BE-4942-9EDD-180AE30540D9}"/>
              </a:ext>
            </a:extLst>
          </p:cNvPr>
          <p:cNvSpPr txBox="1"/>
          <p:nvPr/>
        </p:nvSpPr>
        <p:spPr>
          <a:xfrm>
            <a:off x="1" y="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cs typeface="Tahoma" pitchFamily="34" charset="0"/>
              </a:rPr>
              <a:t>USG also useful in monitoring abnormal  response to  Ovulation Induction</a:t>
            </a:r>
            <a:endParaRPr lang="en-IN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5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5415465"/>
              </p:ext>
            </p:extLst>
          </p:nvPr>
        </p:nvGraphicFramePr>
        <p:xfrm>
          <a:off x="0" y="21166"/>
          <a:ext cx="12192000" cy="683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03713" y="0"/>
            <a:ext cx="5311477" cy="584776"/>
          </a:xfrm>
          <a:prstGeom prst="rect">
            <a:avLst/>
          </a:prstGeom>
          <a:solidFill>
            <a:srgbClr val="9A0000"/>
          </a:solidFill>
        </p:spPr>
        <p:txBody>
          <a:bodyPr wrap="squar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2"/>
                </a:solidFill>
                <a:cs typeface="Comic Sans MS"/>
              </a:rPr>
              <a:t>Why Monitor OI cycles?</a:t>
            </a:r>
          </a:p>
        </p:txBody>
      </p:sp>
    </p:spTree>
    <p:extLst>
      <p:ext uri="{BB962C8B-B14F-4D97-AF65-F5344CB8AC3E}">
        <p14:creationId xmlns:p14="http://schemas.microsoft.com/office/powerpoint/2010/main" val="358753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0B6415-4A05-DC45-B8AF-983D0782B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873793"/>
              </p:ext>
            </p:extLst>
          </p:nvPr>
        </p:nvGraphicFramePr>
        <p:xfrm>
          <a:off x="0" y="57150"/>
          <a:ext cx="12191999" cy="66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7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8B3B3B-42F4-7946-85CC-900267818D4F}"/>
              </a:ext>
            </a:extLst>
          </p:cNvPr>
          <p:cNvSpPr/>
          <p:nvPr/>
        </p:nvSpPr>
        <p:spPr>
          <a:xfrm>
            <a:off x="4810126" y="357188"/>
            <a:ext cx="2543175" cy="584200"/>
          </a:xfrm>
          <a:prstGeom prst="rect">
            <a:avLst/>
          </a:prstGeom>
          <a:noFill/>
          <a:ln>
            <a:solidFill>
              <a:srgbClr val="2723B7"/>
            </a:solidFill>
          </a:ln>
        </p:spPr>
        <p:txBody>
          <a:bodyPr wrap="none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cs typeface="Calibri"/>
              </a:rPr>
              <a:t>MONITORING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15F10-F270-9C40-9EA7-9112557A2C18}"/>
              </a:ext>
            </a:extLst>
          </p:cNvPr>
          <p:cNvSpPr txBox="1"/>
          <p:nvPr/>
        </p:nvSpPr>
        <p:spPr>
          <a:xfrm>
            <a:off x="2024064" y="1643064"/>
            <a:ext cx="292893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2723B7"/>
                </a:solidFill>
                <a:cs typeface="Calibri"/>
              </a:rPr>
              <a:t>Ultrasound</a:t>
            </a:r>
            <a:endParaRPr lang="en-IN" b="1" dirty="0">
              <a:solidFill>
                <a:srgbClr val="2723B7"/>
              </a:solidFill>
              <a:cs typeface="Calibri"/>
            </a:endParaRPr>
          </a:p>
        </p:txBody>
      </p:sp>
      <p:sp>
        <p:nvSpPr>
          <p:cNvPr id="29699" name="TextBox 13">
            <a:extLst>
              <a:ext uri="{FF2B5EF4-FFF2-40B4-BE49-F238E27FC236}">
                <a16:creationId xmlns:a16="http://schemas.microsoft.com/office/drawing/2014/main" id="{A87CB4B2-D8AB-F347-9B79-7C35BFBA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1500189"/>
            <a:ext cx="2786063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2723B7"/>
                </a:solidFill>
                <a:latin typeface="+mn-lt"/>
              </a:rPr>
              <a:t>Hormonal Evaluation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E24435-60AD-7146-81E4-E455BD5D7648}"/>
              </a:ext>
            </a:extLst>
          </p:cNvPr>
          <p:cNvSpPr txBox="1"/>
          <p:nvPr/>
        </p:nvSpPr>
        <p:spPr>
          <a:xfrm>
            <a:off x="7881939" y="2857500"/>
            <a:ext cx="2576511" cy="36822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Calibri"/>
              </a:rPr>
              <a:t>FSH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Calibri"/>
              </a:rPr>
              <a:t>LH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Calibri"/>
              </a:rPr>
              <a:t>E2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Calibri"/>
              </a:rPr>
              <a:t>P4</a:t>
            </a:r>
          </a:p>
          <a:p>
            <a:pPr marL="342900" indent="-342900">
              <a:lnSpc>
                <a:spcPct val="20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Calibri"/>
              </a:rPr>
              <a:t>Beta </a:t>
            </a:r>
            <a:r>
              <a:rPr lang="en-US" sz="2400" b="1" dirty="0" err="1">
                <a:cs typeface="Calibri"/>
              </a:rPr>
              <a:t>hCG</a:t>
            </a:r>
            <a:endParaRPr lang="en-IN" sz="2400" b="1" dirty="0">
              <a:cs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2D916E-494E-C249-A027-AF8BFFDC5205}"/>
              </a:ext>
            </a:extLst>
          </p:cNvPr>
          <p:cNvCxnSpPr>
            <a:stCxn id="22" idx="2"/>
          </p:cNvCxnSpPr>
          <p:nvPr/>
        </p:nvCxnSpPr>
        <p:spPr>
          <a:xfrm rot="5400000">
            <a:off x="4344989" y="-93662"/>
            <a:ext cx="701675" cy="2771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D3369A-F7FE-A54F-BD45-175B1CA0A8ED}"/>
              </a:ext>
            </a:extLst>
          </p:cNvPr>
          <p:cNvCxnSpPr>
            <a:stCxn id="22" idx="2"/>
            <a:endCxn id="29699" idx="0"/>
          </p:cNvCxnSpPr>
          <p:nvPr/>
        </p:nvCxnSpPr>
        <p:spPr>
          <a:xfrm>
            <a:off x="6081714" y="941388"/>
            <a:ext cx="2550319" cy="558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CA00E9-3498-B741-A71F-B8D950C7B14B}"/>
              </a:ext>
            </a:extLst>
          </p:cNvPr>
          <p:cNvSpPr txBox="1"/>
          <p:nvPr/>
        </p:nvSpPr>
        <p:spPr>
          <a:xfrm>
            <a:off x="2024064" y="2667526"/>
            <a:ext cx="4057649" cy="4097725"/>
          </a:xfrm>
          <a:prstGeom prst="rect">
            <a:avLst/>
          </a:prstGeom>
          <a:noFill/>
          <a:ln>
            <a:solidFill>
              <a:srgbClr val="2723B7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</a:rPr>
              <a:t>Follicular size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</a:rPr>
              <a:t>Absence of ovarian cyst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Calibri" panose="020F0502020204030204" pitchFamily="34" charset="0"/>
              </a:rPr>
              <a:t>Endometrial thickness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/>
              <a:t>Timing of ovulation</a:t>
            </a:r>
            <a:endParaRPr lang="en-IN" sz="2400" b="1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/>
              <a:t>Ovarian Morphology / Reserve / Blood flow</a:t>
            </a:r>
            <a:endParaRPr lang="en-IN" sz="2400" b="1"/>
          </a:p>
        </p:txBody>
      </p:sp>
    </p:spTree>
    <p:extLst>
      <p:ext uri="{BB962C8B-B14F-4D97-AF65-F5344CB8AC3E}">
        <p14:creationId xmlns:p14="http://schemas.microsoft.com/office/powerpoint/2010/main" val="37868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8302A226-0ECC-6146-B0CB-F9149ECF8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2792" y="142875"/>
            <a:ext cx="5686425" cy="5715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>
                <a:solidFill>
                  <a:srgbClr val="C00000"/>
                </a:solidFill>
                <a:ea typeface="ＭＳ Ｐゴシック" panose="020B0600070205080204" pitchFamily="34" charset="-128"/>
              </a:rPr>
              <a:t>Baseline scan on Day 2 – 3 of MC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CEF99A47-1B5C-D140-80C4-49A4AF870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1" y="785814"/>
            <a:ext cx="6224588" cy="61436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sz="2400" b="1">
                <a:ea typeface="ＭＳ Ｐゴシック" panose="020B0600070205080204" pitchFamily="34" charset="-128"/>
              </a:rPr>
              <a:t>To identify morphology of </a:t>
            </a:r>
            <a:r>
              <a:rPr lang="en-US" altLang="en-US" sz="2400" b="1">
                <a:solidFill>
                  <a:srgbClr val="0000CC"/>
                </a:solidFill>
                <a:ea typeface="ＭＳ Ｐゴシック" panose="020B0600070205080204" pitchFamily="34" charset="-128"/>
              </a:rPr>
              <a:t>ovary</a:t>
            </a:r>
            <a:r>
              <a:rPr lang="en-US" altLang="en-US" sz="2400" b="1">
                <a:ea typeface="ＭＳ Ｐゴシック" panose="020B0600070205080204" pitchFamily="34" charset="-128"/>
              </a:rPr>
              <a:t> and  </a:t>
            </a:r>
            <a:r>
              <a:rPr lang="en-US" altLang="en-US" sz="2400" b="1" err="1">
                <a:solidFill>
                  <a:srgbClr val="0000CC"/>
                </a:solidFill>
                <a:ea typeface="ＭＳ Ｐゴシック" panose="020B0600070205080204" pitchFamily="34" charset="-128"/>
              </a:rPr>
              <a:t>adenexal</a:t>
            </a:r>
            <a:r>
              <a:rPr lang="en-US" altLang="en-US" sz="2400" b="1">
                <a:solidFill>
                  <a:srgbClr val="0000CC"/>
                </a:solidFill>
                <a:ea typeface="ＭＳ Ｐゴシック" panose="020B0600070205080204" pitchFamily="34" charset="-128"/>
              </a:rPr>
              <a:t> abnormalities </a:t>
            </a:r>
            <a:r>
              <a:rPr lang="en-US" altLang="en-US" sz="2400" b="1">
                <a:ea typeface="ＭＳ Ｐゴシック" panose="020B0600070205080204" pitchFamily="34" charset="-128"/>
              </a:rPr>
              <a:t>– ovarian cyst, hydrosalpinx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sz="2400" b="1">
                <a:ea typeface="ＭＳ Ｐゴシック" panose="020B0600070205080204" pitchFamily="34" charset="-128"/>
              </a:rPr>
              <a:t>To assess the </a:t>
            </a:r>
            <a:r>
              <a:rPr lang="en-US" altLang="en-US" sz="2400" b="1">
                <a:solidFill>
                  <a:srgbClr val="0000CC"/>
                </a:solidFill>
                <a:ea typeface="ＭＳ Ｐゴシック" panose="020B0600070205080204" pitchFamily="34" charset="-128"/>
              </a:rPr>
              <a:t>ovarian reserve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sz="2400" b="1">
                <a:ea typeface="ＭＳ Ｐゴシック" panose="020B0600070205080204" pitchFamily="34" charset="-128"/>
              </a:rPr>
              <a:t> To identify </a:t>
            </a:r>
            <a:r>
              <a:rPr lang="en-US" altLang="en-US" sz="2400" b="1">
                <a:solidFill>
                  <a:srgbClr val="0000CC"/>
                </a:solidFill>
                <a:ea typeface="ＭＳ Ｐゴシック" panose="020B0600070205080204" pitchFamily="34" charset="-128"/>
              </a:rPr>
              <a:t>uterine abnormalities </a:t>
            </a:r>
            <a:r>
              <a:rPr lang="en-US" altLang="en-US" sz="2400" b="1">
                <a:ea typeface="ＭＳ Ｐゴシック" panose="020B0600070205080204" pitchFamily="34" charset="-128"/>
              </a:rPr>
              <a:t>– myoma, adenomyosis, polyps, intrauterine adhesions, endometrial abnormalities, congenital anomalies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sz="2400" b="1">
                <a:ea typeface="ＭＳ Ｐゴシック" panose="020B0600070205080204" pitchFamily="34" charset="-128"/>
              </a:rPr>
              <a:t>To decide the </a:t>
            </a:r>
            <a:r>
              <a:rPr lang="en-US" altLang="en-US" sz="2400" b="1">
                <a:solidFill>
                  <a:srgbClr val="0000CC"/>
                </a:solidFill>
                <a:ea typeface="ＭＳ Ｐゴシック" panose="020B0600070205080204" pitchFamily="34" charset="-128"/>
              </a:rPr>
              <a:t>stimulation protocol </a:t>
            </a:r>
            <a:r>
              <a:rPr lang="en-US" altLang="en-US" sz="2400" b="1">
                <a:ea typeface="ＭＳ Ｐゴシック" panose="020B0600070205080204" pitchFamily="34" charset="-128"/>
              </a:rPr>
              <a:t>for</a:t>
            </a:r>
            <a:r>
              <a:rPr lang="en-US" altLang="en-US" sz="2400" b="1">
                <a:solidFill>
                  <a:srgbClr val="0000C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</a:rPr>
              <a:t>adequate response</a:t>
            </a:r>
          </a:p>
        </p:txBody>
      </p:sp>
      <p:pic>
        <p:nvPicPr>
          <p:cNvPr id="33795" name="Picture 4" descr="CASES TILL 15">
            <a:extLst>
              <a:ext uri="{FF2B5EF4-FFF2-40B4-BE49-F238E27FC236}">
                <a16:creationId xmlns:a16="http://schemas.microsoft.com/office/drawing/2014/main" id="{5AE7AD3C-F412-EE43-BDB4-C104DE76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7" t="43951" r="38902" b="40323"/>
          <a:stretch>
            <a:fillRect/>
          </a:stretch>
        </p:blipFill>
        <p:spPr bwMode="auto">
          <a:xfrm>
            <a:off x="6596063" y="1062038"/>
            <a:ext cx="1700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co vol_3">
            <a:extLst>
              <a:ext uri="{FF2B5EF4-FFF2-40B4-BE49-F238E27FC236}">
                <a16:creationId xmlns:a16="http://schemas.microsoft.com/office/drawing/2014/main" id="{C1923D22-F344-7A41-B721-2BE4DFA9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1449"/>
          <a:stretch>
            <a:fillRect/>
          </a:stretch>
        </p:blipFill>
        <p:spPr bwMode="auto">
          <a:xfrm>
            <a:off x="8596314" y="1117600"/>
            <a:ext cx="178593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GYNEAC CASES_7_1">
            <a:extLst>
              <a:ext uri="{FF2B5EF4-FFF2-40B4-BE49-F238E27FC236}">
                <a16:creationId xmlns:a16="http://schemas.microsoft.com/office/drawing/2014/main" id="{4B9474BD-7776-F640-98AA-420B0CEA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5" t="9116" r="7274" b="52193"/>
          <a:stretch>
            <a:fillRect/>
          </a:stretch>
        </p:blipFill>
        <p:spPr bwMode="auto">
          <a:xfrm>
            <a:off x="6596063" y="2427289"/>
            <a:ext cx="17145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bl ch">
            <a:extLst>
              <a:ext uri="{FF2B5EF4-FFF2-40B4-BE49-F238E27FC236}">
                <a16:creationId xmlns:a16="http://schemas.microsoft.com/office/drawing/2014/main" id="{D1A150BE-2635-DC4B-8763-054BEB2F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18774" r="50000" b="24113"/>
          <a:stretch>
            <a:fillRect/>
          </a:stretch>
        </p:blipFill>
        <p:spPr bwMode="auto">
          <a:xfrm>
            <a:off x="8596313" y="2425701"/>
            <a:ext cx="17145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Bicornuate ut">
            <a:extLst>
              <a:ext uri="{FF2B5EF4-FFF2-40B4-BE49-F238E27FC236}">
                <a16:creationId xmlns:a16="http://schemas.microsoft.com/office/drawing/2014/main" id="{963382A5-29AB-8048-AE9B-8F319230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11765" r="9988" b="11139"/>
          <a:stretch>
            <a:fillRect/>
          </a:stretch>
        </p:blipFill>
        <p:spPr bwMode="auto">
          <a:xfrm>
            <a:off x="6596064" y="4105275"/>
            <a:ext cx="19002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0" name="Object 3">
            <a:extLst>
              <a:ext uri="{FF2B5EF4-FFF2-40B4-BE49-F238E27FC236}">
                <a16:creationId xmlns:a16="http://schemas.microsoft.com/office/drawing/2014/main" id="{1FFC109F-B2D7-1C45-BF64-09B0915B49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5851" y="4000501"/>
          <a:ext cx="16049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r:id="rId10" imgW="4064000" imgH="3048000" progId="">
                  <p:embed/>
                </p:oleObj>
              </mc:Choice>
              <mc:Fallback>
                <p:oleObj r:id="rId10" imgW="4064000" imgH="3048000" progId="">
                  <p:embed/>
                  <p:pic>
                    <p:nvPicPr>
                      <p:cNvPr id="33800" name="Object 3">
                        <a:extLst>
                          <a:ext uri="{FF2B5EF4-FFF2-40B4-BE49-F238E27FC236}">
                            <a16:creationId xmlns:a16="http://schemas.microsoft.com/office/drawing/2014/main" id="{1FFC109F-B2D7-1C45-BF64-09B0915B49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95" t="31242" r="20351"/>
                      <a:stretch>
                        <a:fillRect/>
                      </a:stretch>
                    </p:blipFill>
                    <p:spPr bwMode="auto">
                      <a:xfrm>
                        <a:off x="8705851" y="4000501"/>
                        <a:ext cx="160496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4">
            <a:extLst>
              <a:ext uri="{FF2B5EF4-FFF2-40B4-BE49-F238E27FC236}">
                <a16:creationId xmlns:a16="http://schemas.microsoft.com/office/drawing/2014/main" id="{12AC95BD-0EB1-CF4A-9DCB-255AE3859B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6313" y="5419725"/>
          <a:ext cx="19288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Picture" r:id="rId12" imgW="2438400" imgH="1841500" progId="Word.Picture.8">
                  <p:embed/>
                </p:oleObj>
              </mc:Choice>
              <mc:Fallback>
                <p:oleObj name="Picture" r:id="rId12" imgW="2438400" imgH="1841500" progId="Word.Picture.8">
                  <p:embed/>
                  <p:pic>
                    <p:nvPicPr>
                      <p:cNvPr id="33801" name="Object 4">
                        <a:extLst>
                          <a:ext uri="{FF2B5EF4-FFF2-40B4-BE49-F238E27FC236}">
                            <a16:creationId xmlns:a16="http://schemas.microsoft.com/office/drawing/2014/main" id="{12AC95BD-0EB1-CF4A-9DCB-255AE3859B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651" t="15811" r="13232" b="20662"/>
                      <a:stretch>
                        <a:fillRect/>
                      </a:stretch>
                    </p:blipFill>
                    <p:spPr bwMode="auto">
                      <a:xfrm>
                        <a:off x="8596313" y="5419725"/>
                        <a:ext cx="1928812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5" descr="490">
            <a:extLst>
              <a:ext uri="{FF2B5EF4-FFF2-40B4-BE49-F238E27FC236}">
                <a16:creationId xmlns:a16="http://schemas.microsoft.com/office/drawing/2014/main" id="{B46990FC-AE09-7C4E-BEA5-FA605D3E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4764" r="7758" b="19142"/>
          <a:stretch>
            <a:fillRect/>
          </a:stretch>
        </p:blipFill>
        <p:spPr bwMode="auto">
          <a:xfrm>
            <a:off x="6381750" y="5422901"/>
            <a:ext cx="2185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9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>
            <a:extLst>
              <a:ext uri="{FF2B5EF4-FFF2-40B4-BE49-F238E27FC236}">
                <a16:creationId xmlns:a16="http://schemas.microsoft.com/office/drawing/2014/main" id="{BEC24D04-7578-924A-927B-361A07EA7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432" y="142789"/>
            <a:ext cx="785812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OI initiated on Day 2/3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en-US" sz="28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800" b="1">
                <a:latin typeface="Calibri" panose="020F0502020204030204" pitchFamily="34" charset="0"/>
              </a:rPr>
              <a:t> Follicular size is &lt; 10 mm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800" b="1">
                <a:latin typeface="Calibri" panose="020F0502020204030204" pitchFamily="34" charset="0"/>
              </a:rPr>
              <a:t> Absence of ovarian cyst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800" b="1">
                <a:latin typeface="Calibri" panose="020F0502020204030204" pitchFamily="34" charset="0"/>
              </a:rPr>
              <a:t> Endometrial thickness &lt; 6  mm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800" b="1">
                <a:latin typeface="Calibri" panose="020F0502020204030204" pitchFamily="34" charset="0"/>
              </a:rPr>
              <a:t> E2 levels &lt; 50 </a:t>
            </a:r>
            <a:r>
              <a:rPr lang="en-US" altLang="en-US" sz="2800" b="1" err="1">
                <a:latin typeface="Calibri" panose="020F0502020204030204" pitchFamily="34" charset="0"/>
              </a:rPr>
              <a:t>pg</a:t>
            </a:r>
            <a:r>
              <a:rPr lang="en-US" altLang="en-US" sz="2800" b="1">
                <a:latin typeface="Calibri" panose="020F0502020204030204" pitchFamily="34" charset="0"/>
              </a:rPr>
              <a:t>/ml  and                                                                          P4 &lt; 1.5 ng/ml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35842" name="Picture 3" descr="10314.jpg">
            <a:extLst>
              <a:ext uri="{FF2B5EF4-FFF2-40B4-BE49-F238E27FC236}">
                <a16:creationId xmlns:a16="http://schemas.microsoft.com/office/drawing/2014/main" id="{19958455-6403-0640-AE11-F7B5BCD92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4844" r="18750" b="21355"/>
          <a:stretch>
            <a:fillRect/>
          </a:stretch>
        </p:blipFill>
        <p:spPr bwMode="auto">
          <a:xfrm>
            <a:off x="6810376" y="642938"/>
            <a:ext cx="25003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10315.jpg">
            <a:extLst>
              <a:ext uri="{FF2B5EF4-FFF2-40B4-BE49-F238E27FC236}">
                <a16:creationId xmlns:a16="http://schemas.microsoft.com/office/drawing/2014/main" id="{942D4C29-75C6-A741-9C8A-B38DB3E52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7448" r="18750" b="39502"/>
          <a:stretch>
            <a:fillRect/>
          </a:stretch>
        </p:blipFill>
        <p:spPr bwMode="auto">
          <a:xfrm>
            <a:off x="7881939" y="4214813"/>
            <a:ext cx="25352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10323.jpg">
            <a:extLst>
              <a:ext uri="{FF2B5EF4-FFF2-40B4-BE49-F238E27FC236}">
                <a16:creationId xmlns:a16="http://schemas.microsoft.com/office/drawing/2014/main" id="{7570A90F-1E99-C346-8F5E-A1036F06B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7448" r="38541" b="43741"/>
          <a:stretch>
            <a:fillRect/>
          </a:stretch>
        </p:blipFill>
        <p:spPr bwMode="auto">
          <a:xfrm>
            <a:off x="7381876" y="2428875"/>
            <a:ext cx="2530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B404805E-3911-2746-A733-B4EEB147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6143625"/>
            <a:ext cx="7858125" cy="58907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0033CC"/>
                </a:solidFill>
                <a:latin typeface="Calibri" panose="020F0502020204030204" pitchFamily="34" charset="0"/>
              </a:rPr>
              <a:t>Adjustment of GT dose – </a:t>
            </a:r>
            <a:r>
              <a:rPr lang="en-US" altLang="en-US" b="1">
                <a:latin typeface="Calibri" panose="020F0502020204030204" pitchFamily="34" charset="0"/>
              </a:rPr>
              <a:t>Serial USG and Log increment  in E2</a:t>
            </a:r>
          </a:p>
        </p:txBody>
      </p:sp>
    </p:spTree>
    <p:extLst>
      <p:ext uri="{BB962C8B-B14F-4D97-AF65-F5344CB8AC3E}">
        <p14:creationId xmlns:p14="http://schemas.microsoft.com/office/powerpoint/2010/main" val="322505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l,ok,m 001.jpg">
            <a:extLst>
              <a:ext uri="{FF2B5EF4-FFF2-40B4-BE49-F238E27FC236}">
                <a16:creationId xmlns:a16="http://schemas.microsoft.com/office/drawing/2014/main" id="{1F1CAB8D-C1EF-E048-9EB5-D7807B16C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0"/>
          <a:stretch/>
        </p:blipFill>
        <p:spPr bwMode="auto">
          <a:xfrm>
            <a:off x="1595438" y="1928813"/>
            <a:ext cx="9072562" cy="3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2">
            <a:extLst>
              <a:ext uri="{FF2B5EF4-FFF2-40B4-BE49-F238E27FC236}">
                <a16:creationId xmlns:a16="http://schemas.microsoft.com/office/drawing/2014/main" id="{B2167942-FF81-A140-A3BF-6F7D2B88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6" y="-23813"/>
            <a:ext cx="5929313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ahoma" panose="020B0604030504040204" pitchFamily="34" charset="0"/>
              </a:rPr>
              <a:t>Follicular Tracking Record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6ACEB-8984-A242-A75F-C7F8A3A6B00C}"/>
              </a:ext>
            </a:extLst>
          </p:cNvPr>
          <p:cNvSpPr txBox="1"/>
          <p:nvPr/>
        </p:nvSpPr>
        <p:spPr>
          <a:xfrm>
            <a:off x="1547813" y="5078412"/>
            <a:ext cx="9144000" cy="1477962"/>
          </a:xfrm>
          <a:prstGeom prst="rect">
            <a:avLst/>
          </a:prstGeom>
          <a:noFill/>
          <a:ln>
            <a:solidFill>
              <a:srgbClr val="2723B7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>
                <a:ea typeface="Tahoma" pitchFamily="34" charset="0"/>
                <a:cs typeface="Tahoma" pitchFamily="34" charset="0"/>
              </a:rPr>
              <a:t>1. Date and Day of cycle                          2. Number of developing follicles in each ovary</a:t>
            </a:r>
          </a:p>
          <a:p>
            <a:pPr>
              <a:lnSpc>
                <a:spcPct val="150000"/>
              </a:lnSpc>
              <a:buClr>
                <a:srgbClr val="990000"/>
              </a:buClr>
              <a:defRPr/>
            </a:pPr>
            <a:r>
              <a:rPr lang="en-US" sz="2000" b="1">
                <a:ea typeface="Tahoma" pitchFamily="34" charset="0"/>
                <a:cs typeface="Tahoma" pitchFamily="34" charset="0"/>
              </a:rPr>
              <a:t>3.Dynamics of follicular growth             4.Endometrial thickness </a:t>
            </a:r>
          </a:p>
          <a:p>
            <a:pPr>
              <a:lnSpc>
                <a:spcPct val="150000"/>
              </a:lnSpc>
              <a:buClr>
                <a:srgbClr val="990000"/>
              </a:buClr>
              <a:defRPr/>
            </a:pPr>
            <a:r>
              <a:rPr lang="en-US" sz="2000" b="1">
                <a:ea typeface="Tahoma" pitchFamily="34" charset="0"/>
                <a:cs typeface="Tahoma" pitchFamily="34" charset="0"/>
              </a:rPr>
              <a:t>5.Type of ovulation regimen &amp; dose     6. Hormonal Profile</a:t>
            </a:r>
            <a:endParaRPr lang="en-IN" sz="20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3CEC5-BEDC-7E42-9F88-2F1EF8286F66}"/>
              </a:ext>
            </a:extLst>
          </p:cNvPr>
          <p:cNvSpPr txBox="1"/>
          <p:nvPr/>
        </p:nvSpPr>
        <p:spPr>
          <a:xfrm>
            <a:off x="1738314" y="358775"/>
            <a:ext cx="8715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Follicular growth recorded on </a:t>
            </a:r>
            <a:r>
              <a:rPr lang="en-US" sz="2400" b="1">
                <a:solidFill>
                  <a:srgbClr val="990000"/>
                </a:solidFill>
                <a:ea typeface="Tahoma" pitchFamily="34" charset="0"/>
                <a:cs typeface="Tahoma" pitchFamily="34" charset="0"/>
              </a:rPr>
              <a:t>specially designed charts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 that allow us to see at a glance all the </a:t>
            </a:r>
            <a:r>
              <a:rPr lang="en-US" sz="2400" b="1">
                <a:solidFill>
                  <a:srgbClr val="990000"/>
                </a:solidFill>
                <a:ea typeface="Tahoma" pitchFamily="34" charset="0"/>
                <a:cs typeface="Tahoma" pitchFamily="34" charset="0"/>
              </a:rPr>
              <a:t>relevant characteristics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of the cycle </a:t>
            </a:r>
          </a:p>
          <a:p>
            <a:pPr>
              <a:defRPr/>
            </a:pPr>
            <a:endParaRPr lang="en-IN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46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>
            <a:extLst>
              <a:ext uri="{FF2B5EF4-FFF2-40B4-BE49-F238E27FC236}">
                <a16:creationId xmlns:a16="http://schemas.microsoft.com/office/drawing/2014/main" id="{115E0D62-F77E-564C-9A0D-B31D86A6D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40" y="-319884"/>
            <a:ext cx="82867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en-US" sz="2800" b="1" u="sng">
                <a:solidFill>
                  <a:srgbClr val="C00000"/>
                </a:solidFill>
                <a:latin typeface="Calibri" panose="020F0502020204030204" pitchFamily="34" charset="0"/>
              </a:rPr>
              <a:t>Follicular Tracking in Natural cycle</a:t>
            </a:r>
          </a:p>
          <a:p>
            <a:pPr algn="ctr" eaLnBrk="1" hangingPunct="1">
              <a:lnSpc>
                <a:spcPct val="250000"/>
              </a:lnSpc>
            </a:pP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 Antral follicles </a:t>
            </a:r>
            <a:r>
              <a:rPr lang="en-US" altLang="en-US" b="1">
                <a:latin typeface="Calibri" panose="020F0502020204030204" pitchFamily="34" charset="0"/>
              </a:rPr>
              <a:t>visible 10 days before ovulation</a:t>
            </a:r>
          </a:p>
          <a:p>
            <a:pPr algn="ctr" eaLnBrk="1" hangingPunct="1">
              <a:lnSpc>
                <a:spcPct val="250000"/>
              </a:lnSpc>
            </a:pP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 Dominant follicle </a:t>
            </a:r>
            <a:r>
              <a:rPr lang="en-US" altLang="en-US" b="1">
                <a:latin typeface="Calibri" panose="020F0502020204030204" pitchFamily="34" charset="0"/>
              </a:rPr>
              <a:t>visualized 5 days before ovulation</a:t>
            </a:r>
          </a:p>
          <a:p>
            <a:pPr algn="ctr" eaLnBrk="1" hangingPunct="1">
              <a:lnSpc>
                <a:spcPct val="250000"/>
              </a:lnSpc>
            </a:pPr>
            <a:r>
              <a:rPr lang="en-US" altLang="en-US" b="1">
                <a:latin typeface="Calibri" panose="020F0502020204030204" pitchFamily="34" charset="0"/>
              </a:rPr>
              <a:t> Dominant follicle grows at </a:t>
            </a: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rate of 2-3 mm </a:t>
            </a:r>
            <a:r>
              <a:rPr lang="en-US" altLang="en-US" b="1">
                <a:latin typeface="Calibri" panose="020F0502020204030204" pitchFamily="34" charset="0"/>
              </a:rPr>
              <a:t>per day</a:t>
            </a:r>
          </a:p>
          <a:p>
            <a:pPr algn="ctr" eaLnBrk="1" hangingPunct="1">
              <a:lnSpc>
                <a:spcPct val="250000"/>
              </a:lnSpc>
            </a:pP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 Ovulation </a:t>
            </a:r>
            <a:r>
              <a:rPr lang="en-US" altLang="en-US" b="1">
                <a:latin typeface="Calibri" panose="020F0502020204030204" pitchFamily="34" charset="0"/>
              </a:rPr>
              <a:t>occurs at a follicular diameter of 20 – 27 mm </a:t>
            </a:r>
          </a:p>
          <a:p>
            <a:pPr algn="ctr" eaLnBrk="1" hangingPunct="1">
              <a:lnSpc>
                <a:spcPct val="250000"/>
              </a:lnSpc>
            </a:pP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 Other follicles </a:t>
            </a:r>
            <a:r>
              <a:rPr lang="en-US" altLang="en-US" b="1">
                <a:latin typeface="Calibri" panose="020F0502020204030204" pitchFamily="34" charset="0"/>
              </a:rPr>
              <a:t>undergo </a:t>
            </a: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atresia</a:t>
            </a:r>
            <a:r>
              <a:rPr lang="en-US" altLang="en-US" b="1">
                <a:latin typeface="Calibri" panose="020F0502020204030204" pitchFamily="34" charset="0"/>
              </a:rPr>
              <a:t> or </a:t>
            </a: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developmental arrest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C5C7CB9B-1603-214D-A47E-3304C6EE6933}"/>
              </a:ext>
            </a:extLst>
          </p:cNvPr>
          <p:cNvSpPr/>
          <p:nvPr/>
        </p:nvSpPr>
        <p:spPr>
          <a:xfrm>
            <a:off x="6024563" y="1389059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F8623-3AAD-7944-9420-44C53E3C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5072064"/>
            <a:ext cx="8072437" cy="17541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0033CC"/>
                </a:solidFill>
                <a:latin typeface="Calibri" panose="020F0502020204030204" pitchFamily="34" charset="0"/>
              </a:rPr>
              <a:t>Normal Follicular growth correlates with E2 measurements</a:t>
            </a:r>
            <a:endParaRPr lang="en-US" altLang="en-US" b="1" i="1">
              <a:solidFill>
                <a:srgbClr val="0066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altLang="en-US" b="1">
                <a:latin typeface="Calibri" panose="020F0502020204030204" pitchFamily="34" charset="0"/>
              </a:rPr>
              <a:t> Mature follicle secrets </a:t>
            </a: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250 – 300 </a:t>
            </a:r>
            <a:r>
              <a:rPr lang="en-US" altLang="en-US" b="1" err="1">
                <a:solidFill>
                  <a:srgbClr val="2723B7"/>
                </a:solidFill>
                <a:latin typeface="Calibri" panose="020F0502020204030204" pitchFamily="34" charset="0"/>
              </a:rPr>
              <a:t>pg</a:t>
            </a: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/ml </a:t>
            </a:r>
            <a:r>
              <a:rPr lang="en-US" altLang="en-US" b="1">
                <a:latin typeface="Calibri" panose="020F0502020204030204" pitchFamily="34" charset="0"/>
              </a:rPr>
              <a:t>of E2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en-US" altLang="en-US" b="1">
                <a:solidFill>
                  <a:srgbClr val="2723B7"/>
                </a:solidFill>
                <a:latin typeface="Calibri" panose="020F0502020204030204" pitchFamily="34" charset="0"/>
              </a:rPr>
              <a:t> Follicular size more accurate </a:t>
            </a:r>
            <a:r>
              <a:rPr lang="en-US" altLang="en-US" b="1">
                <a:latin typeface="Calibri" panose="020F0502020204030204" pitchFamily="34" charset="0"/>
              </a:rPr>
              <a:t>than E2 in predicting ovulation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E226A07-5986-1D4F-AAB2-64DFE055CA42}"/>
              </a:ext>
            </a:extLst>
          </p:cNvPr>
          <p:cNvSpPr/>
          <p:nvPr/>
        </p:nvSpPr>
        <p:spPr>
          <a:xfrm>
            <a:off x="6024563" y="4140197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E106788-3615-4848-A88E-86D810F23CDB}"/>
              </a:ext>
            </a:extLst>
          </p:cNvPr>
          <p:cNvSpPr/>
          <p:nvPr/>
        </p:nvSpPr>
        <p:spPr>
          <a:xfrm>
            <a:off x="6024563" y="3217860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2DB63F4-43B8-AC46-9976-38FE09598A2E}"/>
              </a:ext>
            </a:extLst>
          </p:cNvPr>
          <p:cNvSpPr/>
          <p:nvPr/>
        </p:nvSpPr>
        <p:spPr>
          <a:xfrm>
            <a:off x="6024563" y="2311396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41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9FC6EFC-8D28-FA4C-91DE-D7DAE4E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1906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tabLst>
                <a:tab pos="3317875" algn="l"/>
              </a:tabLst>
            </a:pPr>
            <a:r>
              <a:rPr lang="en-US" altLang="en-US" sz="3200" b="1">
                <a:solidFill>
                  <a:srgbClr val="C00000"/>
                </a:solidFill>
                <a:ea typeface="ＭＳ Ｐゴシック" panose="020B0600070205080204" pitchFamily="34" charset="-128"/>
              </a:rPr>
              <a:t>Follicular Tracking in Ovulation Induction cycles</a:t>
            </a:r>
            <a:br>
              <a:rPr lang="en-US" altLang="en-US" sz="3200" b="1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sz="3200" b="1">
                <a:solidFill>
                  <a:srgbClr val="C00000"/>
                </a:solidFill>
                <a:ea typeface="ＭＳ Ｐゴシック" panose="020B0600070205080204" pitchFamily="34" charset="-128"/>
              </a:rPr>
              <a:t>Timed Intercourse/Intrauterine Insemination</a:t>
            </a:r>
            <a:br>
              <a:rPr lang="en-US" altLang="en-US" sz="3200" b="1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endParaRPr lang="en-US" altLang="en-US" sz="320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D1D83F0-52C4-DC49-85FF-633B8DE88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876" y="1214439"/>
            <a:ext cx="4352925" cy="5500687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2723B7"/>
                </a:solidFill>
                <a:ea typeface="ＭＳ Ｐゴシック" panose="020B0600070205080204" pitchFamily="34" charset="-128"/>
              </a:rPr>
              <a:t>CC/Tamoxifen cycles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b="1"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</a:rPr>
              <a:t>Base line scan on Day 2 or 3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Subsequent scan - 8 days later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Determines timing of next scan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If  dominant follicle &gt; 14 mm within 24 hours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Rate of growth 2 – 4 mm/day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Administration of </a:t>
            </a:r>
            <a:r>
              <a:rPr lang="en-US" altLang="en-US" sz="2400" b="1" err="1">
                <a:ea typeface="ＭＳ Ｐゴシック" panose="020B0600070205080204" pitchFamily="34" charset="-128"/>
              </a:rPr>
              <a:t>hCG</a:t>
            </a:r>
            <a:r>
              <a:rPr lang="en-US" altLang="en-US" sz="2400" b="1">
                <a:ea typeface="ＭＳ Ｐゴシック" panose="020B0600070205080204" pitchFamily="34" charset="-128"/>
              </a:rPr>
              <a:t> when dominant  Follicle                                 20  mm</a:t>
            </a:r>
            <a:endParaRPr lang="en-US" altLang="en-US" sz="2400" b="1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41987" name="Content Placeholder 3">
            <a:extLst>
              <a:ext uri="{FF2B5EF4-FFF2-40B4-BE49-F238E27FC236}">
                <a16:creationId xmlns:a16="http://schemas.microsoft.com/office/drawing/2014/main" id="{AFC0DCD5-B89F-0549-8D10-5FBF54BE3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14439"/>
            <a:ext cx="4352925" cy="5500687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2723B7"/>
                </a:solidFill>
                <a:ea typeface="ＭＳ Ｐゴシック" panose="020B0600070205080204" pitchFamily="34" charset="-128"/>
              </a:rPr>
              <a:t>GT Cycles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Base line scan on Day 2 or 3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Subsequent scan  - 4 days later </a:t>
            </a:r>
            <a:r>
              <a:rPr lang="en-US" altLang="en-US" sz="2400" b="1">
                <a:ea typeface="ＭＳ Ｐゴシック" panose="020B0600070205080204" pitchFamily="34" charset="-128"/>
              </a:rPr>
              <a:t>Determines response 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99"/>
                </a:solidFill>
                <a:ea typeface="ＭＳ Ｐゴシック" panose="020B0600070205080204" pitchFamily="34" charset="-128"/>
              </a:rPr>
              <a:t>Next – 2 days later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 Determines  timing of subsequent scan and GT dose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Administration of </a:t>
            </a:r>
            <a:r>
              <a:rPr lang="en-US" altLang="en-US" sz="2400" b="1" err="1">
                <a:ea typeface="ＭＳ Ｐゴシック" panose="020B0600070205080204" pitchFamily="34" charset="-128"/>
              </a:rPr>
              <a:t>hCG</a:t>
            </a:r>
            <a:r>
              <a:rPr lang="en-US" altLang="en-US" sz="2400" b="1">
                <a:ea typeface="ＭＳ Ｐゴシック" panose="020B0600070205080204" pitchFamily="34" charset="-128"/>
              </a:rPr>
              <a:t> when dominant  follicle 18 -20 mm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353517B-D026-1E47-A569-F8E50FBB200F}"/>
              </a:ext>
            </a:extLst>
          </p:cNvPr>
          <p:cNvSpPr/>
          <p:nvPr/>
        </p:nvSpPr>
        <p:spPr>
          <a:xfrm>
            <a:off x="8310563" y="2071688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B927239-A5FA-EB48-A613-6AD98E8024EA}"/>
              </a:ext>
            </a:extLst>
          </p:cNvPr>
          <p:cNvSpPr/>
          <p:nvPr/>
        </p:nvSpPr>
        <p:spPr>
          <a:xfrm>
            <a:off x="8310563" y="3286125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6398027-1CA1-EE41-8717-B84B35BD2272}"/>
              </a:ext>
            </a:extLst>
          </p:cNvPr>
          <p:cNvSpPr/>
          <p:nvPr/>
        </p:nvSpPr>
        <p:spPr>
          <a:xfrm>
            <a:off x="8382001" y="5000625"/>
            <a:ext cx="214313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E286079-E3B0-8447-98CA-D2956A3968B4}"/>
              </a:ext>
            </a:extLst>
          </p:cNvPr>
          <p:cNvSpPr/>
          <p:nvPr/>
        </p:nvSpPr>
        <p:spPr>
          <a:xfrm>
            <a:off x="3738563" y="4643438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857042A-6184-234A-AC50-3DE88659E028}"/>
              </a:ext>
            </a:extLst>
          </p:cNvPr>
          <p:cNvSpPr/>
          <p:nvPr/>
        </p:nvSpPr>
        <p:spPr>
          <a:xfrm>
            <a:off x="3738563" y="2071688"/>
            <a:ext cx="214312" cy="571500"/>
          </a:xfrm>
          <a:prstGeom prst="down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50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>
            <a:extLst>
              <a:ext uri="{FF2B5EF4-FFF2-40B4-BE49-F238E27FC236}">
                <a16:creationId xmlns:a16="http://schemas.microsoft.com/office/drawing/2014/main" id="{93271B5A-CCE8-8743-9DAA-8C681583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-485636"/>
            <a:ext cx="10091738" cy="71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en-US" altLang="en-US" sz="3200" b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200000"/>
              </a:lnSpc>
            </a:pPr>
            <a:endParaRPr lang="en-US" altLang="en-US" sz="3200" b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Sudden collapse of growing follicle</a:t>
            </a: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Central echoes within the follicle</a:t>
            </a: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Crenation of the follicular wall</a:t>
            </a: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Decreased follicular size</a:t>
            </a: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Appearance of follicular fluid in cul-de-sac</a:t>
            </a:r>
          </a:p>
          <a:p>
            <a:pPr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altLang="en-US" b="1">
                <a:latin typeface="Calibri" panose="020F0502020204030204" pitchFamily="34" charset="0"/>
              </a:rPr>
              <a:t> Formation of CL – internal follicular area  becomes </a:t>
            </a:r>
            <a:r>
              <a:rPr lang="en-US" altLang="en-US" b="1" err="1">
                <a:latin typeface="Calibri" panose="020F0502020204030204" pitchFamily="34" charset="0"/>
              </a:rPr>
              <a:t>isoechogenic</a:t>
            </a:r>
            <a:r>
              <a:rPr lang="en-US" altLang="en-US" b="1">
                <a:latin typeface="Calibri" panose="020F0502020204030204" pitchFamily="34" charset="0"/>
              </a:rPr>
              <a:t> with respect to  surrounding ovary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A1AD94-8500-7542-B14F-07771E834740}"/>
              </a:ext>
            </a:extLst>
          </p:cNvPr>
          <p:cNvSpPr/>
          <p:nvPr/>
        </p:nvSpPr>
        <p:spPr>
          <a:xfrm>
            <a:off x="2964656" y="128587"/>
            <a:ext cx="62626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err="1">
                <a:solidFill>
                  <a:srgbClr val="C00000"/>
                </a:solidFill>
                <a:latin typeface="Calibri Regular"/>
                <a:cs typeface="Tahoma" pitchFamily="34" charset="0"/>
              </a:rPr>
              <a:t>Sonographic</a:t>
            </a:r>
            <a:r>
              <a:rPr lang="en-US" sz="3200" b="1">
                <a:solidFill>
                  <a:srgbClr val="C00000"/>
                </a:solidFill>
                <a:latin typeface="Calibri Regular"/>
                <a:cs typeface="Tahoma" pitchFamily="34" charset="0"/>
              </a:rPr>
              <a:t> indicators of Ovulation</a:t>
            </a:r>
            <a:endParaRPr lang="en-IN" sz="3200" b="1">
              <a:solidFill>
                <a:srgbClr val="C00000"/>
              </a:solidFill>
              <a:latin typeface="Calibri Regular"/>
              <a:cs typeface="Calibri"/>
            </a:endParaRP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1EDBA5CB-B658-F943-B964-8F92A2FA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5367339"/>
            <a:ext cx="19288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75000"/>
              </a:lnSpc>
            </a:pPr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RI  0.35 - 0.50</a:t>
            </a:r>
          </a:p>
          <a:p>
            <a:pPr eaLnBrk="1" hangingPunct="1">
              <a:lnSpc>
                <a:spcPct val="175000"/>
              </a:lnSpc>
            </a:pPr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PI  0.70 - 0.80</a:t>
            </a:r>
          </a:p>
          <a:p>
            <a:pPr eaLnBrk="1" hangingPunct="1">
              <a:lnSpc>
                <a:spcPct val="175000"/>
              </a:lnSpc>
            </a:pPr>
            <a:r>
              <a:rPr lang="en-US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PSV   10 - 15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E03F19B-A3FA-E34F-98BF-93E67B47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62738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Free Fluid</a:t>
            </a:r>
          </a:p>
        </p:txBody>
      </p:sp>
    </p:spTree>
    <p:extLst>
      <p:ext uri="{BB962C8B-B14F-4D97-AF65-F5344CB8AC3E}">
        <p14:creationId xmlns:p14="http://schemas.microsoft.com/office/powerpoint/2010/main" val="1044993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1468</Words>
  <Application>Microsoft Macintosh PowerPoint</Application>
  <PresentationFormat>Widescreen</PresentationFormat>
  <Paragraphs>228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Bold</vt:lpstr>
      <vt:lpstr>Calibri Regular</vt:lpstr>
      <vt:lpstr>Tahoma</vt:lpstr>
      <vt:lpstr>Wingdings</vt:lpstr>
      <vt:lpstr>Office Theme</vt:lpstr>
      <vt:lpstr>Picture</vt:lpstr>
      <vt:lpstr>Monitoring Ovulation Induction Cycle</vt:lpstr>
      <vt:lpstr>PowerPoint Presentation</vt:lpstr>
      <vt:lpstr>PowerPoint Presentation</vt:lpstr>
      <vt:lpstr>Baseline scan on Day 2 – 3 of MC</vt:lpstr>
      <vt:lpstr>PowerPoint Presentation</vt:lpstr>
      <vt:lpstr>PowerPoint Presentation</vt:lpstr>
      <vt:lpstr>PowerPoint Presentation</vt:lpstr>
      <vt:lpstr>Follicular Tracking in Ovulation Induction cycles Timed Intercourse/Intrauterine Insemination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Madhuri Patil</dc:creator>
  <cp:lastModifiedBy>Madhuri Patil</cp:lastModifiedBy>
  <cp:revision>18</cp:revision>
  <dcterms:created xsi:type="dcterms:W3CDTF">2018-07-10T06:40:57Z</dcterms:created>
  <dcterms:modified xsi:type="dcterms:W3CDTF">2019-07-30T07:40:05Z</dcterms:modified>
</cp:coreProperties>
</file>